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4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5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6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7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9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10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notesSlides/notesSlide11.xml" ContentType="application/vnd.openxmlformats-officedocument.presentationml.notesSlide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12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notesSlides/notesSlide13.xml" ContentType="application/vnd.openxmlformats-officedocument.presentationml.notesSlide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91" r:id="rId4"/>
    <p:sldId id="292" r:id="rId5"/>
    <p:sldId id="293" r:id="rId6"/>
    <p:sldId id="294" r:id="rId7"/>
    <p:sldId id="295" r:id="rId8"/>
    <p:sldId id="296" r:id="rId9"/>
    <p:sldId id="298" r:id="rId10"/>
    <p:sldId id="300" r:id="rId11"/>
    <p:sldId id="301" r:id="rId12"/>
    <p:sldId id="302" r:id="rId13"/>
    <p:sldId id="303" r:id="rId14"/>
    <p:sldId id="304" r:id="rId15"/>
    <p:sldId id="306" r:id="rId16"/>
  </p:sldIdLst>
  <p:sldSz cx="12192000" cy="6858000"/>
  <p:notesSz cx="6858000" cy="9144000"/>
  <p:embeddedFontLst>
    <p:embeddedFont>
      <p:font typeface="微软雅黑 Light" panose="020B0503020204020204" pitchFamily="34" charset="-122"/>
      <p:regular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Agency FB" panose="020B0503020202020204" pitchFamily="34" charset="0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4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A37"/>
    <a:srgbClr val="B26454"/>
    <a:srgbClr val="982560"/>
    <a:srgbClr val="282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58"/>
  </p:normalViewPr>
  <p:slideViewPr>
    <p:cSldViewPr snapToGrid="0" showGuides="1">
      <p:cViewPr varScale="1">
        <p:scale>
          <a:sx n="85" d="100"/>
          <a:sy n="85" d="100"/>
        </p:scale>
        <p:origin x="184" y="432"/>
      </p:cViewPr>
      <p:guideLst>
        <p:guide orient="horz" pos="2354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EE46D-302B-4E55-BE75-C87C7641F6B7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80D38-430E-45B1-A271-2FF991A79E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80D38-430E-45B1-A271-2FF991A79E2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822744" y="2109177"/>
            <a:ext cx="1532466" cy="153246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60759" y="2109177"/>
            <a:ext cx="1532466" cy="153246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98774" y="2109177"/>
            <a:ext cx="1532466" cy="153246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836790" y="2109177"/>
            <a:ext cx="1532466" cy="1532465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265943" y="2143991"/>
            <a:ext cx="1930574" cy="1930574"/>
          </a:xfrm>
          <a:custGeom>
            <a:avLst/>
            <a:gdLst>
              <a:gd name="connsiteX0" fmla="*/ 965287 w 1930574"/>
              <a:gd name="connsiteY0" fmla="*/ 0 h 1930574"/>
              <a:gd name="connsiteX1" fmla="*/ 1930574 w 1930574"/>
              <a:gd name="connsiteY1" fmla="*/ 965287 h 1930574"/>
              <a:gd name="connsiteX2" fmla="*/ 965287 w 1930574"/>
              <a:gd name="connsiteY2" fmla="*/ 1930574 h 1930574"/>
              <a:gd name="connsiteX3" fmla="*/ 0 w 1930574"/>
              <a:gd name="connsiteY3" fmla="*/ 965287 h 1930574"/>
              <a:gd name="connsiteX4" fmla="*/ 965287 w 1930574"/>
              <a:gd name="connsiteY4" fmla="*/ 0 h 193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574" h="1930574">
                <a:moveTo>
                  <a:pt x="965287" y="0"/>
                </a:moveTo>
                <a:cubicBezTo>
                  <a:pt x="1498401" y="0"/>
                  <a:pt x="1930574" y="432174"/>
                  <a:pt x="1930574" y="965287"/>
                </a:cubicBezTo>
                <a:cubicBezTo>
                  <a:pt x="1930574" y="1498401"/>
                  <a:pt x="1498401" y="1930574"/>
                  <a:pt x="965287" y="1930574"/>
                </a:cubicBezTo>
                <a:cubicBezTo>
                  <a:pt x="432174" y="1930574"/>
                  <a:pt x="0" y="1498401"/>
                  <a:pt x="0" y="965287"/>
                </a:cubicBezTo>
                <a:cubicBezTo>
                  <a:pt x="0" y="432174"/>
                  <a:pt x="432174" y="0"/>
                  <a:pt x="9652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829306" y="2143991"/>
            <a:ext cx="1925223" cy="1930574"/>
          </a:xfrm>
          <a:custGeom>
            <a:avLst/>
            <a:gdLst>
              <a:gd name="connsiteX0" fmla="*/ 959936 w 1925223"/>
              <a:gd name="connsiteY0" fmla="*/ 0 h 1930574"/>
              <a:gd name="connsiteX1" fmla="*/ 1925223 w 1925223"/>
              <a:gd name="connsiteY1" fmla="*/ 965287 h 1930574"/>
              <a:gd name="connsiteX2" fmla="*/ 959936 w 1925223"/>
              <a:gd name="connsiteY2" fmla="*/ 1930574 h 1930574"/>
              <a:gd name="connsiteX3" fmla="*/ 14261 w 1925223"/>
              <a:gd name="connsiteY3" fmla="*/ 1159826 h 1930574"/>
              <a:gd name="connsiteX4" fmla="*/ 0 w 1925223"/>
              <a:gd name="connsiteY4" fmla="*/ 1018367 h 1930574"/>
              <a:gd name="connsiteX5" fmla="*/ 0 w 1925223"/>
              <a:gd name="connsiteY5" fmla="*/ 912207 h 1930574"/>
              <a:gd name="connsiteX6" fmla="*/ 14261 w 1925223"/>
              <a:gd name="connsiteY6" fmla="*/ 770748 h 1930574"/>
              <a:gd name="connsiteX7" fmla="*/ 959936 w 1925223"/>
              <a:gd name="connsiteY7" fmla="*/ 0 h 193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5223" h="1930574">
                <a:moveTo>
                  <a:pt x="959936" y="0"/>
                </a:moveTo>
                <a:cubicBezTo>
                  <a:pt x="1493050" y="0"/>
                  <a:pt x="1925223" y="432174"/>
                  <a:pt x="1925223" y="965287"/>
                </a:cubicBezTo>
                <a:cubicBezTo>
                  <a:pt x="1925223" y="1498401"/>
                  <a:pt x="1493050" y="1930574"/>
                  <a:pt x="959936" y="1930574"/>
                </a:cubicBezTo>
                <a:cubicBezTo>
                  <a:pt x="493462" y="1930574"/>
                  <a:pt x="104270" y="1599691"/>
                  <a:pt x="14261" y="1159826"/>
                </a:cubicBezTo>
                <a:lnTo>
                  <a:pt x="0" y="1018367"/>
                </a:lnTo>
                <a:lnTo>
                  <a:pt x="0" y="912207"/>
                </a:lnTo>
                <a:lnTo>
                  <a:pt x="14261" y="770748"/>
                </a:lnTo>
                <a:cubicBezTo>
                  <a:pt x="104270" y="330883"/>
                  <a:pt x="493462" y="0"/>
                  <a:pt x="9599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381965" y="2143991"/>
            <a:ext cx="1930574" cy="1930574"/>
          </a:xfrm>
          <a:custGeom>
            <a:avLst/>
            <a:gdLst>
              <a:gd name="connsiteX0" fmla="*/ 965287 w 1930574"/>
              <a:gd name="connsiteY0" fmla="*/ 0 h 1930574"/>
              <a:gd name="connsiteX1" fmla="*/ 1930574 w 1930574"/>
              <a:gd name="connsiteY1" fmla="*/ 965287 h 1930574"/>
              <a:gd name="connsiteX2" fmla="*/ 965287 w 1930574"/>
              <a:gd name="connsiteY2" fmla="*/ 1930574 h 1930574"/>
              <a:gd name="connsiteX3" fmla="*/ 0 w 1930574"/>
              <a:gd name="connsiteY3" fmla="*/ 965287 h 1930574"/>
              <a:gd name="connsiteX4" fmla="*/ 965287 w 1930574"/>
              <a:gd name="connsiteY4" fmla="*/ 0 h 193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574" h="1930574">
                <a:moveTo>
                  <a:pt x="965287" y="0"/>
                </a:moveTo>
                <a:cubicBezTo>
                  <a:pt x="1498401" y="0"/>
                  <a:pt x="1930574" y="432174"/>
                  <a:pt x="1930574" y="965287"/>
                </a:cubicBezTo>
                <a:cubicBezTo>
                  <a:pt x="1930574" y="1498401"/>
                  <a:pt x="1498401" y="1930574"/>
                  <a:pt x="965287" y="1930574"/>
                </a:cubicBezTo>
                <a:cubicBezTo>
                  <a:pt x="432174" y="1930574"/>
                  <a:pt x="0" y="1498401"/>
                  <a:pt x="0" y="965287"/>
                </a:cubicBezTo>
                <a:cubicBezTo>
                  <a:pt x="0" y="432174"/>
                  <a:pt x="432174" y="0"/>
                  <a:pt x="9652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5623615" y="2965895"/>
            <a:ext cx="1529962" cy="1460888"/>
          </a:xfrm>
          <a:custGeom>
            <a:avLst/>
            <a:gdLst>
              <a:gd name="connsiteX0" fmla="*/ 0 w 1529962"/>
              <a:gd name="connsiteY0" fmla="*/ 0 h 1460888"/>
              <a:gd name="connsiteX1" fmla="*/ 1529962 w 1529962"/>
              <a:gd name="connsiteY1" fmla="*/ 0 h 1460888"/>
              <a:gd name="connsiteX2" fmla="*/ 1529962 w 1529962"/>
              <a:gd name="connsiteY2" fmla="*/ 1460888 h 1460888"/>
              <a:gd name="connsiteX3" fmla="*/ 0 w 1529962"/>
              <a:gd name="connsiteY3" fmla="*/ 1460888 h 146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9962" h="1460888">
                <a:moveTo>
                  <a:pt x="0" y="0"/>
                </a:moveTo>
                <a:lnTo>
                  <a:pt x="1529962" y="0"/>
                </a:lnTo>
                <a:lnTo>
                  <a:pt x="1529962" y="1460888"/>
                </a:lnTo>
                <a:lnTo>
                  <a:pt x="0" y="1460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7435871" y="2971662"/>
            <a:ext cx="1490101" cy="1477589"/>
          </a:xfrm>
          <a:custGeom>
            <a:avLst/>
            <a:gdLst>
              <a:gd name="connsiteX0" fmla="*/ 0 w 1490101"/>
              <a:gd name="connsiteY0" fmla="*/ 0 h 1477589"/>
              <a:gd name="connsiteX1" fmla="*/ 1490101 w 1490101"/>
              <a:gd name="connsiteY1" fmla="*/ 0 h 1477589"/>
              <a:gd name="connsiteX2" fmla="*/ 1490101 w 1490101"/>
              <a:gd name="connsiteY2" fmla="*/ 1477589 h 1477589"/>
              <a:gd name="connsiteX3" fmla="*/ 0 w 1490101"/>
              <a:gd name="connsiteY3" fmla="*/ 1477589 h 147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0101" h="1477589">
                <a:moveTo>
                  <a:pt x="0" y="0"/>
                </a:moveTo>
                <a:lnTo>
                  <a:pt x="1490101" y="0"/>
                </a:lnTo>
                <a:lnTo>
                  <a:pt x="1490101" y="1477589"/>
                </a:lnTo>
                <a:lnTo>
                  <a:pt x="0" y="14775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186142" y="2972380"/>
            <a:ext cx="1516362" cy="1476870"/>
          </a:xfrm>
          <a:custGeom>
            <a:avLst/>
            <a:gdLst>
              <a:gd name="connsiteX0" fmla="*/ 0 w 1516362"/>
              <a:gd name="connsiteY0" fmla="*/ 0 h 1476870"/>
              <a:gd name="connsiteX1" fmla="*/ 1516362 w 1516362"/>
              <a:gd name="connsiteY1" fmla="*/ 0 h 1476870"/>
              <a:gd name="connsiteX2" fmla="*/ 1516362 w 1516362"/>
              <a:gd name="connsiteY2" fmla="*/ 1476870 h 1476870"/>
              <a:gd name="connsiteX3" fmla="*/ 0 w 1516362"/>
              <a:gd name="connsiteY3" fmla="*/ 1476870 h 14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362" h="1476870">
                <a:moveTo>
                  <a:pt x="0" y="0"/>
                </a:moveTo>
                <a:lnTo>
                  <a:pt x="1516362" y="0"/>
                </a:lnTo>
                <a:lnTo>
                  <a:pt x="1516362" y="1476870"/>
                </a:lnTo>
                <a:lnTo>
                  <a:pt x="0" y="1476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522551" y="1850406"/>
            <a:ext cx="4090806" cy="1635767"/>
          </a:xfrm>
          <a:custGeom>
            <a:avLst/>
            <a:gdLst>
              <a:gd name="connsiteX0" fmla="*/ 292475 w 4090806"/>
              <a:gd name="connsiteY0" fmla="*/ 0 h 1635767"/>
              <a:gd name="connsiteX1" fmla="*/ 4090806 w 4090806"/>
              <a:gd name="connsiteY1" fmla="*/ 0 h 1635767"/>
              <a:gd name="connsiteX2" fmla="*/ 3798331 w 4090806"/>
              <a:gd name="connsiteY2" fmla="*/ 1635767 h 1635767"/>
              <a:gd name="connsiteX3" fmla="*/ 0 w 4090806"/>
              <a:gd name="connsiteY3" fmla="*/ 1635767 h 163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0806" h="1635767">
                <a:moveTo>
                  <a:pt x="292475" y="0"/>
                </a:moveTo>
                <a:lnTo>
                  <a:pt x="4090806" y="0"/>
                </a:lnTo>
                <a:lnTo>
                  <a:pt x="3798331" y="1635767"/>
                </a:lnTo>
                <a:lnTo>
                  <a:pt x="0" y="16357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406523" y="1850406"/>
            <a:ext cx="4090806" cy="1635767"/>
          </a:xfrm>
          <a:custGeom>
            <a:avLst/>
            <a:gdLst>
              <a:gd name="connsiteX0" fmla="*/ 292475 w 4090806"/>
              <a:gd name="connsiteY0" fmla="*/ 0 h 1635767"/>
              <a:gd name="connsiteX1" fmla="*/ 4090806 w 4090806"/>
              <a:gd name="connsiteY1" fmla="*/ 0 h 1635767"/>
              <a:gd name="connsiteX2" fmla="*/ 3798331 w 4090806"/>
              <a:gd name="connsiteY2" fmla="*/ 1635767 h 1635767"/>
              <a:gd name="connsiteX3" fmla="*/ 0 w 4090806"/>
              <a:gd name="connsiteY3" fmla="*/ 1635767 h 163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0806" h="1635767">
                <a:moveTo>
                  <a:pt x="292475" y="0"/>
                </a:moveTo>
                <a:lnTo>
                  <a:pt x="4090806" y="0"/>
                </a:lnTo>
                <a:lnTo>
                  <a:pt x="3798331" y="1635767"/>
                </a:lnTo>
                <a:lnTo>
                  <a:pt x="0" y="16357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3634740" y="2477451"/>
            <a:ext cx="1188000" cy="2088000"/>
          </a:xfrm>
          <a:custGeom>
            <a:avLst/>
            <a:gdLst>
              <a:gd name="connsiteX0" fmla="*/ 0 w 1188000"/>
              <a:gd name="connsiteY0" fmla="*/ 0 h 2088000"/>
              <a:gd name="connsiteX1" fmla="*/ 1188000 w 1188000"/>
              <a:gd name="connsiteY1" fmla="*/ 0 h 2088000"/>
              <a:gd name="connsiteX2" fmla="*/ 1188000 w 1188000"/>
              <a:gd name="connsiteY2" fmla="*/ 2088000 h 2088000"/>
              <a:gd name="connsiteX3" fmla="*/ 0 w 1188000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0" h="2088000">
                <a:moveTo>
                  <a:pt x="0" y="0"/>
                </a:moveTo>
                <a:lnTo>
                  <a:pt x="1188000" y="0"/>
                </a:lnTo>
                <a:lnTo>
                  <a:pt x="1188000" y="2088000"/>
                </a:lnTo>
                <a:lnTo>
                  <a:pt x="0" y="208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374640" y="2248851"/>
            <a:ext cx="1437405" cy="2526349"/>
          </a:xfrm>
          <a:custGeom>
            <a:avLst/>
            <a:gdLst>
              <a:gd name="connsiteX0" fmla="*/ 0 w 1437405"/>
              <a:gd name="connsiteY0" fmla="*/ 0 h 2526349"/>
              <a:gd name="connsiteX1" fmla="*/ 1437405 w 1437405"/>
              <a:gd name="connsiteY1" fmla="*/ 0 h 2526349"/>
              <a:gd name="connsiteX2" fmla="*/ 1437405 w 1437405"/>
              <a:gd name="connsiteY2" fmla="*/ 2526349 h 2526349"/>
              <a:gd name="connsiteX3" fmla="*/ 0 w 1437405"/>
              <a:gd name="connsiteY3" fmla="*/ 2526349 h 25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7405" h="2526349">
                <a:moveTo>
                  <a:pt x="0" y="0"/>
                </a:moveTo>
                <a:lnTo>
                  <a:pt x="1437405" y="0"/>
                </a:lnTo>
                <a:lnTo>
                  <a:pt x="1437405" y="2526349"/>
                </a:lnTo>
                <a:lnTo>
                  <a:pt x="0" y="25263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362190" y="2477451"/>
            <a:ext cx="1188000" cy="2088000"/>
          </a:xfrm>
          <a:custGeom>
            <a:avLst/>
            <a:gdLst>
              <a:gd name="connsiteX0" fmla="*/ 0 w 1188000"/>
              <a:gd name="connsiteY0" fmla="*/ 0 h 2088000"/>
              <a:gd name="connsiteX1" fmla="*/ 1188000 w 1188000"/>
              <a:gd name="connsiteY1" fmla="*/ 0 h 2088000"/>
              <a:gd name="connsiteX2" fmla="*/ 1188000 w 1188000"/>
              <a:gd name="connsiteY2" fmla="*/ 2088000 h 2088000"/>
              <a:gd name="connsiteX3" fmla="*/ 0 w 1188000"/>
              <a:gd name="connsiteY3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000" h="2088000">
                <a:moveTo>
                  <a:pt x="0" y="0"/>
                </a:moveTo>
                <a:lnTo>
                  <a:pt x="1188000" y="0"/>
                </a:lnTo>
                <a:lnTo>
                  <a:pt x="1188000" y="2088000"/>
                </a:lnTo>
                <a:lnTo>
                  <a:pt x="0" y="208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922866" y="2122141"/>
            <a:ext cx="2111250" cy="211125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068356" y="2122141"/>
            <a:ext cx="2111250" cy="211125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213845" y="2122141"/>
            <a:ext cx="2111250" cy="211125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303658" y="2459388"/>
            <a:ext cx="2000264" cy="1256950"/>
          </a:xfrm>
          <a:custGeom>
            <a:avLst/>
            <a:gdLst>
              <a:gd name="connsiteX0" fmla="*/ 104717 w 2000264"/>
              <a:gd name="connsiteY0" fmla="*/ 0 h 1256950"/>
              <a:gd name="connsiteX1" fmla="*/ 1895547 w 2000264"/>
              <a:gd name="connsiteY1" fmla="*/ 0 h 1256950"/>
              <a:gd name="connsiteX2" fmla="*/ 2000264 w 2000264"/>
              <a:gd name="connsiteY2" fmla="*/ 104717 h 1256950"/>
              <a:gd name="connsiteX3" fmla="*/ 2000264 w 2000264"/>
              <a:gd name="connsiteY3" fmla="*/ 1152233 h 1256950"/>
              <a:gd name="connsiteX4" fmla="*/ 1895547 w 2000264"/>
              <a:gd name="connsiteY4" fmla="*/ 1256950 h 1256950"/>
              <a:gd name="connsiteX5" fmla="*/ 104717 w 2000264"/>
              <a:gd name="connsiteY5" fmla="*/ 1256950 h 1256950"/>
              <a:gd name="connsiteX6" fmla="*/ 0 w 2000264"/>
              <a:gd name="connsiteY6" fmla="*/ 1152233 h 1256950"/>
              <a:gd name="connsiteX7" fmla="*/ 0 w 2000264"/>
              <a:gd name="connsiteY7" fmla="*/ 104717 h 1256950"/>
              <a:gd name="connsiteX8" fmla="*/ 104717 w 2000264"/>
              <a:gd name="connsiteY8" fmla="*/ 0 h 125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0264" h="1256950">
                <a:moveTo>
                  <a:pt x="104717" y="0"/>
                </a:moveTo>
                <a:lnTo>
                  <a:pt x="1895547" y="0"/>
                </a:lnTo>
                <a:cubicBezTo>
                  <a:pt x="1953381" y="0"/>
                  <a:pt x="2000264" y="46883"/>
                  <a:pt x="2000264" y="104717"/>
                </a:cubicBezTo>
                <a:lnTo>
                  <a:pt x="2000264" y="1152233"/>
                </a:lnTo>
                <a:cubicBezTo>
                  <a:pt x="2000264" y="1210067"/>
                  <a:pt x="1953381" y="1256950"/>
                  <a:pt x="1895547" y="1256950"/>
                </a:cubicBezTo>
                <a:lnTo>
                  <a:pt x="104717" y="1256950"/>
                </a:lnTo>
                <a:cubicBezTo>
                  <a:pt x="46883" y="1256950"/>
                  <a:pt x="0" y="1210067"/>
                  <a:pt x="0" y="1152233"/>
                </a:cubicBezTo>
                <a:lnTo>
                  <a:pt x="0" y="104717"/>
                </a:lnTo>
                <a:cubicBezTo>
                  <a:pt x="0" y="46883"/>
                  <a:pt x="46883" y="0"/>
                  <a:pt x="1047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849981" y="4343912"/>
            <a:ext cx="2000264" cy="1256950"/>
          </a:xfrm>
          <a:custGeom>
            <a:avLst/>
            <a:gdLst>
              <a:gd name="connsiteX0" fmla="*/ 104717 w 2000264"/>
              <a:gd name="connsiteY0" fmla="*/ 0 h 1256950"/>
              <a:gd name="connsiteX1" fmla="*/ 1895547 w 2000264"/>
              <a:gd name="connsiteY1" fmla="*/ 0 h 1256950"/>
              <a:gd name="connsiteX2" fmla="*/ 2000264 w 2000264"/>
              <a:gd name="connsiteY2" fmla="*/ 104717 h 1256950"/>
              <a:gd name="connsiteX3" fmla="*/ 2000264 w 2000264"/>
              <a:gd name="connsiteY3" fmla="*/ 1152233 h 1256950"/>
              <a:gd name="connsiteX4" fmla="*/ 1895547 w 2000264"/>
              <a:gd name="connsiteY4" fmla="*/ 1256950 h 1256950"/>
              <a:gd name="connsiteX5" fmla="*/ 104717 w 2000264"/>
              <a:gd name="connsiteY5" fmla="*/ 1256950 h 1256950"/>
              <a:gd name="connsiteX6" fmla="*/ 0 w 2000264"/>
              <a:gd name="connsiteY6" fmla="*/ 1152233 h 1256950"/>
              <a:gd name="connsiteX7" fmla="*/ 0 w 2000264"/>
              <a:gd name="connsiteY7" fmla="*/ 104717 h 1256950"/>
              <a:gd name="connsiteX8" fmla="*/ 104717 w 2000264"/>
              <a:gd name="connsiteY8" fmla="*/ 0 h 125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0264" h="1256950">
                <a:moveTo>
                  <a:pt x="104717" y="0"/>
                </a:moveTo>
                <a:lnTo>
                  <a:pt x="1895547" y="0"/>
                </a:lnTo>
                <a:cubicBezTo>
                  <a:pt x="1953381" y="0"/>
                  <a:pt x="2000264" y="46883"/>
                  <a:pt x="2000264" y="104717"/>
                </a:cubicBezTo>
                <a:lnTo>
                  <a:pt x="2000264" y="1152233"/>
                </a:lnTo>
                <a:cubicBezTo>
                  <a:pt x="2000264" y="1210067"/>
                  <a:pt x="1953381" y="1256950"/>
                  <a:pt x="1895547" y="1256950"/>
                </a:cubicBezTo>
                <a:lnTo>
                  <a:pt x="104717" y="1256950"/>
                </a:lnTo>
                <a:cubicBezTo>
                  <a:pt x="46883" y="1256950"/>
                  <a:pt x="0" y="1210067"/>
                  <a:pt x="0" y="1152233"/>
                </a:cubicBezTo>
                <a:lnTo>
                  <a:pt x="0" y="104717"/>
                </a:lnTo>
                <a:cubicBezTo>
                  <a:pt x="0" y="46883"/>
                  <a:pt x="46883" y="0"/>
                  <a:pt x="1047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321.xml"/><Relationship Id="rId18" Type="http://schemas.openxmlformats.org/officeDocument/2006/relationships/tags" Target="../tags/tag326.xml"/><Relationship Id="rId26" Type="http://schemas.openxmlformats.org/officeDocument/2006/relationships/tags" Target="../tags/tag334.xml"/><Relationship Id="rId39" Type="http://schemas.openxmlformats.org/officeDocument/2006/relationships/tags" Target="../tags/tag347.xml"/><Relationship Id="rId21" Type="http://schemas.openxmlformats.org/officeDocument/2006/relationships/tags" Target="../tags/tag329.xml"/><Relationship Id="rId34" Type="http://schemas.openxmlformats.org/officeDocument/2006/relationships/tags" Target="../tags/tag342.xml"/><Relationship Id="rId42" Type="http://schemas.openxmlformats.org/officeDocument/2006/relationships/tags" Target="../tags/tag350.xml"/><Relationship Id="rId47" Type="http://schemas.openxmlformats.org/officeDocument/2006/relationships/image" Target="../media/image13.png"/><Relationship Id="rId7" Type="http://schemas.openxmlformats.org/officeDocument/2006/relationships/tags" Target="../tags/tag315.xml"/><Relationship Id="rId2" Type="http://schemas.openxmlformats.org/officeDocument/2006/relationships/tags" Target="../tags/tag310.xml"/><Relationship Id="rId16" Type="http://schemas.openxmlformats.org/officeDocument/2006/relationships/tags" Target="../tags/tag324.xml"/><Relationship Id="rId29" Type="http://schemas.openxmlformats.org/officeDocument/2006/relationships/tags" Target="../tags/tag337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tags" Target="../tags/tag319.xml"/><Relationship Id="rId24" Type="http://schemas.openxmlformats.org/officeDocument/2006/relationships/tags" Target="../tags/tag332.xml"/><Relationship Id="rId32" Type="http://schemas.openxmlformats.org/officeDocument/2006/relationships/tags" Target="../tags/tag340.xml"/><Relationship Id="rId37" Type="http://schemas.openxmlformats.org/officeDocument/2006/relationships/tags" Target="../tags/tag345.xml"/><Relationship Id="rId40" Type="http://schemas.openxmlformats.org/officeDocument/2006/relationships/tags" Target="../tags/tag348.xml"/><Relationship Id="rId45" Type="http://schemas.openxmlformats.org/officeDocument/2006/relationships/slideLayout" Target="../slideLayouts/slideLayout5.xml"/><Relationship Id="rId5" Type="http://schemas.openxmlformats.org/officeDocument/2006/relationships/tags" Target="../tags/tag313.xml"/><Relationship Id="rId15" Type="http://schemas.openxmlformats.org/officeDocument/2006/relationships/tags" Target="../tags/tag323.xml"/><Relationship Id="rId23" Type="http://schemas.openxmlformats.org/officeDocument/2006/relationships/tags" Target="../tags/tag331.xml"/><Relationship Id="rId28" Type="http://schemas.openxmlformats.org/officeDocument/2006/relationships/tags" Target="../tags/tag336.xml"/><Relationship Id="rId36" Type="http://schemas.openxmlformats.org/officeDocument/2006/relationships/tags" Target="../tags/tag344.xml"/><Relationship Id="rId10" Type="http://schemas.openxmlformats.org/officeDocument/2006/relationships/tags" Target="../tags/tag318.xml"/><Relationship Id="rId19" Type="http://schemas.openxmlformats.org/officeDocument/2006/relationships/tags" Target="../tags/tag327.xml"/><Relationship Id="rId31" Type="http://schemas.openxmlformats.org/officeDocument/2006/relationships/tags" Target="../tags/tag339.xml"/><Relationship Id="rId44" Type="http://schemas.openxmlformats.org/officeDocument/2006/relationships/tags" Target="../tags/tag352.xml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tags" Target="../tags/tag322.xml"/><Relationship Id="rId22" Type="http://schemas.openxmlformats.org/officeDocument/2006/relationships/tags" Target="../tags/tag330.xml"/><Relationship Id="rId27" Type="http://schemas.openxmlformats.org/officeDocument/2006/relationships/tags" Target="../tags/tag335.xml"/><Relationship Id="rId30" Type="http://schemas.openxmlformats.org/officeDocument/2006/relationships/tags" Target="../tags/tag338.xml"/><Relationship Id="rId35" Type="http://schemas.openxmlformats.org/officeDocument/2006/relationships/tags" Target="../tags/tag343.xml"/><Relationship Id="rId43" Type="http://schemas.openxmlformats.org/officeDocument/2006/relationships/tags" Target="../tags/tag351.xml"/><Relationship Id="rId8" Type="http://schemas.openxmlformats.org/officeDocument/2006/relationships/tags" Target="../tags/tag316.xml"/><Relationship Id="rId3" Type="http://schemas.openxmlformats.org/officeDocument/2006/relationships/tags" Target="../tags/tag311.xml"/><Relationship Id="rId12" Type="http://schemas.openxmlformats.org/officeDocument/2006/relationships/tags" Target="../tags/tag320.xml"/><Relationship Id="rId17" Type="http://schemas.openxmlformats.org/officeDocument/2006/relationships/tags" Target="../tags/tag325.xml"/><Relationship Id="rId25" Type="http://schemas.openxmlformats.org/officeDocument/2006/relationships/tags" Target="../tags/tag333.xml"/><Relationship Id="rId33" Type="http://schemas.openxmlformats.org/officeDocument/2006/relationships/tags" Target="../tags/tag341.xml"/><Relationship Id="rId38" Type="http://schemas.openxmlformats.org/officeDocument/2006/relationships/tags" Target="../tags/tag346.xml"/><Relationship Id="rId46" Type="http://schemas.openxmlformats.org/officeDocument/2006/relationships/notesSlide" Target="../notesSlides/notesSlide10.xml"/><Relationship Id="rId20" Type="http://schemas.openxmlformats.org/officeDocument/2006/relationships/tags" Target="../tags/tag328.xml"/><Relationship Id="rId41" Type="http://schemas.openxmlformats.org/officeDocument/2006/relationships/tags" Target="../tags/tag34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365.xml"/><Relationship Id="rId18" Type="http://schemas.openxmlformats.org/officeDocument/2006/relationships/tags" Target="../tags/tag370.xml"/><Relationship Id="rId26" Type="http://schemas.openxmlformats.org/officeDocument/2006/relationships/tags" Target="../tags/tag378.xml"/><Relationship Id="rId39" Type="http://schemas.openxmlformats.org/officeDocument/2006/relationships/tags" Target="../tags/tag391.xml"/><Relationship Id="rId21" Type="http://schemas.openxmlformats.org/officeDocument/2006/relationships/tags" Target="../tags/tag373.xml"/><Relationship Id="rId34" Type="http://schemas.openxmlformats.org/officeDocument/2006/relationships/tags" Target="../tags/tag386.xml"/><Relationship Id="rId42" Type="http://schemas.openxmlformats.org/officeDocument/2006/relationships/tags" Target="../tags/tag394.xml"/><Relationship Id="rId47" Type="http://schemas.openxmlformats.org/officeDocument/2006/relationships/image" Target="../media/image14.png"/><Relationship Id="rId7" Type="http://schemas.openxmlformats.org/officeDocument/2006/relationships/tags" Target="../tags/tag359.xml"/><Relationship Id="rId2" Type="http://schemas.openxmlformats.org/officeDocument/2006/relationships/tags" Target="../tags/tag354.xml"/><Relationship Id="rId16" Type="http://schemas.openxmlformats.org/officeDocument/2006/relationships/tags" Target="../tags/tag368.xml"/><Relationship Id="rId29" Type="http://schemas.openxmlformats.org/officeDocument/2006/relationships/tags" Target="../tags/tag381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24" Type="http://schemas.openxmlformats.org/officeDocument/2006/relationships/tags" Target="../tags/tag376.xml"/><Relationship Id="rId32" Type="http://schemas.openxmlformats.org/officeDocument/2006/relationships/tags" Target="../tags/tag384.xml"/><Relationship Id="rId37" Type="http://schemas.openxmlformats.org/officeDocument/2006/relationships/tags" Target="../tags/tag389.xml"/><Relationship Id="rId40" Type="http://schemas.openxmlformats.org/officeDocument/2006/relationships/tags" Target="../tags/tag392.xml"/><Relationship Id="rId45" Type="http://schemas.openxmlformats.org/officeDocument/2006/relationships/slideLayout" Target="../slideLayouts/slideLayout5.xml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tags" Target="../tags/tag375.xml"/><Relationship Id="rId28" Type="http://schemas.openxmlformats.org/officeDocument/2006/relationships/tags" Target="../tags/tag380.xml"/><Relationship Id="rId36" Type="http://schemas.openxmlformats.org/officeDocument/2006/relationships/tags" Target="../tags/tag388.xml"/><Relationship Id="rId10" Type="http://schemas.openxmlformats.org/officeDocument/2006/relationships/tags" Target="../tags/tag362.xml"/><Relationship Id="rId19" Type="http://schemas.openxmlformats.org/officeDocument/2006/relationships/tags" Target="../tags/tag371.xml"/><Relationship Id="rId31" Type="http://schemas.openxmlformats.org/officeDocument/2006/relationships/tags" Target="../tags/tag383.xml"/><Relationship Id="rId44" Type="http://schemas.openxmlformats.org/officeDocument/2006/relationships/tags" Target="../tags/tag396.xml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tags" Target="../tags/tag374.xml"/><Relationship Id="rId27" Type="http://schemas.openxmlformats.org/officeDocument/2006/relationships/tags" Target="../tags/tag379.xml"/><Relationship Id="rId30" Type="http://schemas.openxmlformats.org/officeDocument/2006/relationships/tags" Target="../tags/tag382.xml"/><Relationship Id="rId35" Type="http://schemas.openxmlformats.org/officeDocument/2006/relationships/tags" Target="../tags/tag387.xml"/><Relationship Id="rId43" Type="http://schemas.openxmlformats.org/officeDocument/2006/relationships/tags" Target="../tags/tag395.xml"/><Relationship Id="rId8" Type="http://schemas.openxmlformats.org/officeDocument/2006/relationships/tags" Target="../tags/tag360.xml"/><Relationship Id="rId3" Type="http://schemas.openxmlformats.org/officeDocument/2006/relationships/tags" Target="../tags/tag355.xml"/><Relationship Id="rId12" Type="http://schemas.openxmlformats.org/officeDocument/2006/relationships/tags" Target="../tags/tag364.xml"/><Relationship Id="rId17" Type="http://schemas.openxmlformats.org/officeDocument/2006/relationships/tags" Target="../tags/tag369.xml"/><Relationship Id="rId25" Type="http://schemas.openxmlformats.org/officeDocument/2006/relationships/tags" Target="../tags/tag377.xml"/><Relationship Id="rId33" Type="http://schemas.openxmlformats.org/officeDocument/2006/relationships/tags" Target="../tags/tag385.xml"/><Relationship Id="rId38" Type="http://schemas.openxmlformats.org/officeDocument/2006/relationships/tags" Target="../tags/tag390.xml"/><Relationship Id="rId46" Type="http://schemas.openxmlformats.org/officeDocument/2006/relationships/notesSlide" Target="../notesSlides/notesSlide11.xml"/><Relationship Id="rId20" Type="http://schemas.openxmlformats.org/officeDocument/2006/relationships/tags" Target="../tags/tag372.xml"/><Relationship Id="rId41" Type="http://schemas.openxmlformats.org/officeDocument/2006/relationships/tags" Target="../tags/tag39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09.xml"/><Relationship Id="rId18" Type="http://schemas.openxmlformats.org/officeDocument/2006/relationships/tags" Target="../tags/tag414.xml"/><Relationship Id="rId26" Type="http://schemas.openxmlformats.org/officeDocument/2006/relationships/tags" Target="../tags/tag422.xml"/><Relationship Id="rId39" Type="http://schemas.openxmlformats.org/officeDocument/2006/relationships/tags" Target="../tags/tag435.xml"/><Relationship Id="rId21" Type="http://schemas.openxmlformats.org/officeDocument/2006/relationships/tags" Target="../tags/tag417.xml"/><Relationship Id="rId34" Type="http://schemas.openxmlformats.org/officeDocument/2006/relationships/tags" Target="../tags/tag430.xml"/><Relationship Id="rId42" Type="http://schemas.openxmlformats.org/officeDocument/2006/relationships/tags" Target="../tags/tag438.xml"/><Relationship Id="rId47" Type="http://schemas.openxmlformats.org/officeDocument/2006/relationships/image" Target="../media/image15.jpeg"/><Relationship Id="rId7" Type="http://schemas.openxmlformats.org/officeDocument/2006/relationships/tags" Target="../tags/tag403.xml"/><Relationship Id="rId2" Type="http://schemas.openxmlformats.org/officeDocument/2006/relationships/tags" Target="../tags/tag398.xml"/><Relationship Id="rId16" Type="http://schemas.openxmlformats.org/officeDocument/2006/relationships/tags" Target="../tags/tag412.xml"/><Relationship Id="rId29" Type="http://schemas.openxmlformats.org/officeDocument/2006/relationships/tags" Target="../tags/tag425.xml"/><Relationship Id="rId1" Type="http://schemas.openxmlformats.org/officeDocument/2006/relationships/tags" Target="../tags/tag397.xml"/><Relationship Id="rId6" Type="http://schemas.openxmlformats.org/officeDocument/2006/relationships/tags" Target="../tags/tag402.xml"/><Relationship Id="rId11" Type="http://schemas.openxmlformats.org/officeDocument/2006/relationships/tags" Target="../tags/tag407.xml"/><Relationship Id="rId24" Type="http://schemas.openxmlformats.org/officeDocument/2006/relationships/tags" Target="../tags/tag420.xml"/><Relationship Id="rId32" Type="http://schemas.openxmlformats.org/officeDocument/2006/relationships/tags" Target="../tags/tag428.xml"/><Relationship Id="rId37" Type="http://schemas.openxmlformats.org/officeDocument/2006/relationships/tags" Target="../tags/tag433.xml"/><Relationship Id="rId40" Type="http://schemas.openxmlformats.org/officeDocument/2006/relationships/tags" Target="../tags/tag436.xml"/><Relationship Id="rId45" Type="http://schemas.openxmlformats.org/officeDocument/2006/relationships/slideLayout" Target="../slideLayouts/slideLayout5.xml"/><Relationship Id="rId5" Type="http://schemas.openxmlformats.org/officeDocument/2006/relationships/tags" Target="../tags/tag401.xml"/><Relationship Id="rId15" Type="http://schemas.openxmlformats.org/officeDocument/2006/relationships/tags" Target="../tags/tag411.xml"/><Relationship Id="rId23" Type="http://schemas.openxmlformats.org/officeDocument/2006/relationships/tags" Target="../tags/tag419.xml"/><Relationship Id="rId28" Type="http://schemas.openxmlformats.org/officeDocument/2006/relationships/tags" Target="../tags/tag424.xml"/><Relationship Id="rId36" Type="http://schemas.openxmlformats.org/officeDocument/2006/relationships/tags" Target="../tags/tag432.xml"/><Relationship Id="rId10" Type="http://schemas.openxmlformats.org/officeDocument/2006/relationships/tags" Target="../tags/tag406.xml"/><Relationship Id="rId19" Type="http://schemas.openxmlformats.org/officeDocument/2006/relationships/tags" Target="../tags/tag415.xml"/><Relationship Id="rId31" Type="http://schemas.openxmlformats.org/officeDocument/2006/relationships/tags" Target="../tags/tag427.xml"/><Relationship Id="rId44" Type="http://schemas.openxmlformats.org/officeDocument/2006/relationships/tags" Target="../tags/tag440.xml"/><Relationship Id="rId4" Type="http://schemas.openxmlformats.org/officeDocument/2006/relationships/tags" Target="../tags/tag400.xml"/><Relationship Id="rId9" Type="http://schemas.openxmlformats.org/officeDocument/2006/relationships/tags" Target="../tags/tag405.xml"/><Relationship Id="rId14" Type="http://schemas.openxmlformats.org/officeDocument/2006/relationships/tags" Target="../tags/tag410.xml"/><Relationship Id="rId22" Type="http://schemas.openxmlformats.org/officeDocument/2006/relationships/tags" Target="../tags/tag418.xml"/><Relationship Id="rId27" Type="http://schemas.openxmlformats.org/officeDocument/2006/relationships/tags" Target="../tags/tag423.xml"/><Relationship Id="rId30" Type="http://schemas.openxmlformats.org/officeDocument/2006/relationships/tags" Target="../tags/tag426.xml"/><Relationship Id="rId35" Type="http://schemas.openxmlformats.org/officeDocument/2006/relationships/tags" Target="../tags/tag431.xml"/><Relationship Id="rId43" Type="http://schemas.openxmlformats.org/officeDocument/2006/relationships/tags" Target="../tags/tag439.xml"/><Relationship Id="rId8" Type="http://schemas.openxmlformats.org/officeDocument/2006/relationships/tags" Target="../tags/tag404.xml"/><Relationship Id="rId3" Type="http://schemas.openxmlformats.org/officeDocument/2006/relationships/tags" Target="../tags/tag399.xml"/><Relationship Id="rId12" Type="http://schemas.openxmlformats.org/officeDocument/2006/relationships/tags" Target="../tags/tag408.xml"/><Relationship Id="rId17" Type="http://schemas.openxmlformats.org/officeDocument/2006/relationships/tags" Target="../tags/tag413.xml"/><Relationship Id="rId25" Type="http://schemas.openxmlformats.org/officeDocument/2006/relationships/tags" Target="../tags/tag421.xml"/><Relationship Id="rId33" Type="http://schemas.openxmlformats.org/officeDocument/2006/relationships/tags" Target="../tags/tag429.xml"/><Relationship Id="rId38" Type="http://schemas.openxmlformats.org/officeDocument/2006/relationships/tags" Target="../tags/tag434.xml"/><Relationship Id="rId46" Type="http://schemas.openxmlformats.org/officeDocument/2006/relationships/notesSlide" Target="../notesSlides/notesSlide12.xml"/><Relationship Id="rId20" Type="http://schemas.openxmlformats.org/officeDocument/2006/relationships/tags" Target="../tags/tag416.xml"/><Relationship Id="rId41" Type="http://schemas.openxmlformats.org/officeDocument/2006/relationships/tags" Target="../tags/tag43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53.xml"/><Relationship Id="rId18" Type="http://schemas.openxmlformats.org/officeDocument/2006/relationships/tags" Target="../tags/tag458.xml"/><Relationship Id="rId26" Type="http://schemas.openxmlformats.org/officeDocument/2006/relationships/tags" Target="../tags/tag466.xml"/><Relationship Id="rId39" Type="http://schemas.openxmlformats.org/officeDocument/2006/relationships/tags" Target="../tags/tag479.xml"/><Relationship Id="rId21" Type="http://schemas.openxmlformats.org/officeDocument/2006/relationships/tags" Target="../tags/tag461.xml"/><Relationship Id="rId34" Type="http://schemas.openxmlformats.org/officeDocument/2006/relationships/tags" Target="../tags/tag474.xml"/><Relationship Id="rId42" Type="http://schemas.openxmlformats.org/officeDocument/2006/relationships/tags" Target="../tags/tag482.xml"/><Relationship Id="rId47" Type="http://schemas.openxmlformats.org/officeDocument/2006/relationships/image" Target="../media/image16.jpeg"/><Relationship Id="rId7" Type="http://schemas.openxmlformats.org/officeDocument/2006/relationships/tags" Target="../tags/tag447.xml"/><Relationship Id="rId2" Type="http://schemas.openxmlformats.org/officeDocument/2006/relationships/tags" Target="../tags/tag442.xml"/><Relationship Id="rId16" Type="http://schemas.openxmlformats.org/officeDocument/2006/relationships/tags" Target="../tags/tag456.xml"/><Relationship Id="rId29" Type="http://schemas.openxmlformats.org/officeDocument/2006/relationships/tags" Target="../tags/tag469.xml"/><Relationship Id="rId1" Type="http://schemas.openxmlformats.org/officeDocument/2006/relationships/tags" Target="../tags/tag441.xml"/><Relationship Id="rId6" Type="http://schemas.openxmlformats.org/officeDocument/2006/relationships/tags" Target="../tags/tag446.xml"/><Relationship Id="rId11" Type="http://schemas.openxmlformats.org/officeDocument/2006/relationships/tags" Target="../tags/tag451.xml"/><Relationship Id="rId24" Type="http://schemas.openxmlformats.org/officeDocument/2006/relationships/tags" Target="../tags/tag464.xml"/><Relationship Id="rId32" Type="http://schemas.openxmlformats.org/officeDocument/2006/relationships/tags" Target="../tags/tag472.xml"/><Relationship Id="rId37" Type="http://schemas.openxmlformats.org/officeDocument/2006/relationships/tags" Target="../tags/tag477.xml"/><Relationship Id="rId40" Type="http://schemas.openxmlformats.org/officeDocument/2006/relationships/tags" Target="../tags/tag480.xml"/><Relationship Id="rId45" Type="http://schemas.openxmlformats.org/officeDocument/2006/relationships/slideLayout" Target="../slideLayouts/slideLayout5.xml"/><Relationship Id="rId5" Type="http://schemas.openxmlformats.org/officeDocument/2006/relationships/tags" Target="../tags/tag445.xml"/><Relationship Id="rId15" Type="http://schemas.openxmlformats.org/officeDocument/2006/relationships/tags" Target="../tags/tag455.xml"/><Relationship Id="rId23" Type="http://schemas.openxmlformats.org/officeDocument/2006/relationships/tags" Target="../tags/tag463.xml"/><Relationship Id="rId28" Type="http://schemas.openxmlformats.org/officeDocument/2006/relationships/tags" Target="../tags/tag468.xml"/><Relationship Id="rId36" Type="http://schemas.openxmlformats.org/officeDocument/2006/relationships/tags" Target="../tags/tag476.xml"/><Relationship Id="rId10" Type="http://schemas.openxmlformats.org/officeDocument/2006/relationships/tags" Target="../tags/tag450.xml"/><Relationship Id="rId19" Type="http://schemas.openxmlformats.org/officeDocument/2006/relationships/tags" Target="../tags/tag459.xml"/><Relationship Id="rId31" Type="http://schemas.openxmlformats.org/officeDocument/2006/relationships/tags" Target="../tags/tag471.xml"/><Relationship Id="rId44" Type="http://schemas.openxmlformats.org/officeDocument/2006/relationships/tags" Target="../tags/tag484.xml"/><Relationship Id="rId4" Type="http://schemas.openxmlformats.org/officeDocument/2006/relationships/tags" Target="../tags/tag444.xml"/><Relationship Id="rId9" Type="http://schemas.openxmlformats.org/officeDocument/2006/relationships/tags" Target="../tags/tag449.xml"/><Relationship Id="rId14" Type="http://schemas.openxmlformats.org/officeDocument/2006/relationships/tags" Target="../tags/tag454.xml"/><Relationship Id="rId22" Type="http://schemas.openxmlformats.org/officeDocument/2006/relationships/tags" Target="../tags/tag462.xml"/><Relationship Id="rId27" Type="http://schemas.openxmlformats.org/officeDocument/2006/relationships/tags" Target="../tags/tag467.xml"/><Relationship Id="rId30" Type="http://schemas.openxmlformats.org/officeDocument/2006/relationships/tags" Target="../tags/tag470.xml"/><Relationship Id="rId35" Type="http://schemas.openxmlformats.org/officeDocument/2006/relationships/tags" Target="../tags/tag475.xml"/><Relationship Id="rId43" Type="http://schemas.openxmlformats.org/officeDocument/2006/relationships/tags" Target="../tags/tag483.xml"/><Relationship Id="rId48" Type="http://schemas.openxmlformats.org/officeDocument/2006/relationships/image" Target="../media/image17.jpeg"/><Relationship Id="rId8" Type="http://schemas.openxmlformats.org/officeDocument/2006/relationships/tags" Target="../tags/tag448.xml"/><Relationship Id="rId3" Type="http://schemas.openxmlformats.org/officeDocument/2006/relationships/tags" Target="../tags/tag443.xml"/><Relationship Id="rId12" Type="http://schemas.openxmlformats.org/officeDocument/2006/relationships/tags" Target="../tags/tag452.xml"/><Relationship Id="rId17" Type="http://schemas.openxmlformats.org/officeDocument/2006/relationships/tags" Target="../tags/tag457.xml"/><Relationship Id="rId25" Type="http://schemas.openxmlformats.org/officeDocument/2006/relationships/tags" Target="../tags/tag465.xml"/><Relationship Id="rId33" Type="http://schemas.openxmlformats.org/officeDocument/2006/relationships/tags" Target="../tags/tag473.xml"/><Relationship Id="rId38" Type="http://schemas.openxmlformats.org/officeDocument/2006/relationships/tags" Target="../tags/tag478.xml"/><Relationship Id="rId46" Type="http://schemas.openxmlformats.org/officeDocument/2006/relationships/notesSlide" Target="../notesSlides/notesSlide13.xml"/><Relationship Id="rId20" Type="http://schemas.openxmlformats.org/officeDocument/2006/relationships/tags" Target="../tags/tag460.xml"/><Relationship Id="rId41" Type="http://schemas.openxmlformats.org/officeDocument/2006/relationships/tags" Target="../tags/tag48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97.xml"/><Relationship Id="rId18" Type="http://schemas.openxmlformats.org/officeDocument/2006/relationships/tags" Target="../tags/tag502.xml"/><Relationship Id="rId26" Type="http://schemas.openxmlformats.org/officeDocument/2006/relationships/tags" Target="../tags/tag510.xml"/><Relationship Id="rId39" Type="http://schemas.openxmlformats.org/officeDocument/2006/relationships/tags" Target="../tags/tag523.xml"/><Relationship Id="rId21" Type="http://schemas.openxmlformats.org/officeDocument/2006/relationships/tags" Target="../tags/tag505.xml"/><Relationship Id="rId34" Type="http://schemas.openxmlformats.org/officeDocument/2006/relationships/tags" Target="../tags/tag518.xml"/><Relationship Id="rId42" Type="http://schemas.openxmlformats.org/officeDocument/2006/relationships/tags" Target="../tags/tag526.xml"/><Relationship Id="rId47" Type="http://schemas.openxmlformats.org/officeDocument/2006/relationships/image" Target="../media/image18.jpeg"/><Relationship Id="rId7" Type="http://schemas.openxmlformats.org/officeDocument/2006/relationships/tags" Target="../tags/tag491.xml"/><Relationship Id="rId2" Type="http://schemas.openxmlformats.org/officeDocument/2006/relationships/tags" Target="../tags/tag486.xml"/><Relationship Id="rId16" Type="http://schemas.openxmlformats.org/officeDocument/2006/relationships/tags" Target="../tags/tag500.xml"/><Relationship Id="rId29" Type="http://schemas.openxmlformats.org/officeDocument/2006/relationships/tags" Target="../tags/tag513.xml"/><Relationship Id="rId1" Type="http://schemas.openxmlformats.org/officeDocument/2006/relationships/tags" Target="../tags/tag485.xml"/><Relationship Id="rId6" Type="http://schemas.openxmlformats.org/officeDocument/2006/relationships/tags" Target="../tags/tag490.xml"/><Relationship Id="rId11" Type="http://schemas.openxmlformats.org/officeDocument/2006/relationships/tags" Target="../tags/tag495.xml"/><Relationship Id="rId24" Type="http://schemas.openxmlformats.org/officeDocument/2006/relationships/tags" Target="../tags/tag508.xml"/><Relationship Id="rId32" Type="http://schemas.openxmlformats.org/officeDocument/2006/relationships/tags" Target="../tags/tag516.xml"/><Relationship Id="rId37" Type="http://schemas.openxmlformats.org/officeDocument/2006/relationships/tags" Target="../tags/tag521.xml"/><Relationship Id="rId40" Type="http://schemas.openxmlformats.org/officeDocument/2006/relationships/tags" Target="../tags/tag524.xml"/><Relationship Id="rId45" Type="http://schemas.openxmlformats.org/officeDocument/2006/relationships/slideLayout" Target="../slideLayouts/slideLayout5.xml"/><Relationship Id="rId5" Type="http://schemas.openxmlformats.org/officeDocument/2006/relationships/tags" Target="../tags/tag489.xml"/><Relationship Id="rId15" Type="http://schemas.openxmlformats.org/officeDocument/2006/relationships/tags" Target="../tags/tag499.xml"/><Relationship Id="rId23" Type="http://schemas.openxmlformats.org/officeDocument/2006/relationships/tags" Target="../tags/tag507.xml"/><Relationship Id="rId28" Type="http://schemas.openxmlformats.org/officeDocument/2006/relationships/tags" Target="../tags/tag512.xml"/><Relationship Id="rId36" Type="http://schemas.openxmlformats.org/officeDocument/2006/relationships/tags" Target="../tags/tag520.xml"/><Relationship Id="rId10" Type="http://schemas.openxmlformats.org/officeDocument/2006/relationships/tags" Target="../tags/tag494.xml"/><Relationship Id="rId19" Type="http://schemas.openxmlformats.org/officeDocument/2006/relationships/tags" Target="../tags/tag503.xml"/><Relationship Id="rId31" Type="http://schemas.openxmlformats.org/officeDocument/2006/relationships/tags" Target="../tags/tag515.xml"/><Relationship Id="rId44" Type="http://schemas.openxmlformats.org/officeDocument/2006/relationships/tags" Target="../tags/tag528.xml"/><Relationship Id="rId4" Type="http://schemas.openxmlformats.org/officeDocument/2006/relationships/tags" Target="../tags/tag488.xml"/><Relationship Id="rId9" Type="http://schemas.openxmlformats.org/officeDocument/2006/relationships/tags" Target="../tags/tag493.xml"/><Relationship Id="rId14" Type="http://schemas.openxmlformats.org/officeDocument/2006/relationships/tags" Target="../tags/tag498.xml"/><Relationship Id="rId22" Type="http://schemas.openxmlformats.org/officeDocument/2006/relationships/tags" Target="../tags/tag506.xml"/><Relationship Id="rId27" Type="http://schemas.openxmlformats.org/officeDocument/2006/relationships/tags" Target="../tags/tag511.xml"/><Relationship Id="rId30" Type="http://schemas.openxmlformats.org/officeDocument/2006/relationships/tags" Target="../tags/tag514.xml"/><Relationship Id="rId35" Type="http://schemas.openxmlformats.org/officeDocument/2006/relationships/tags" Target="../tags/tag519.xml"/><Relationship Id="rId43" Type="http://schemas.openxmlformats.org/officeDocument/2006/relationships/tags" Target="../tags/tag527.xml"/><Relationship Id="rId48" Type="http://schemas.openxmlformats.org/officeDocument/2006/relationships/image" Target="../media/image19.png"/><Relationship Id="rId8" Type="http://schemas.openxmlformats.org/officeDocument/2006/relationships/tags" Target="../tags/tag492.xml"/><Relationship Id="rId3" Type="http://schemas.openxmlformats.org/officeDocument/2006/relationships/tags" Target="../tags/tag487.xml"/><Relationship Id="rId12" Type="http://schemas.openxmlformats.org/officeDocument/2006/relationships/tags" Target="../tags/tag496.xml"/><Relationship Id="rId17" Type="http://schemas.openxmlformats.org/officeDocument/2006/relationships/tags" Target="../tags/tag501.xml"/><Relationship Id="rId25" Type="http://schemas.openxmlformats.org/officeDocument/2006/relationships/tags" Target="../tags/tag509.xml"/><Relationship Id="rId33" Type="http://schemas.openxmlformats.org/officeDocument/2006/relationships/tags" Target="../tags/tag517.xml"/><Relationship Id="rId38" Type="http://schemas.openxmlformats.org/officeDocument/2006/relationships/tags" Target="../tags/tag522.xml"/><Relationship Id="rId46" Type="http://schemas.openxmlformats.org/officeDocument/2006/relationships/notesSlide" Target="../notesSlides/notesSlide14.xml"/><Relationship Id="rId20" Type="http://schemas.openxmlformats.org/officeDocument/2006/relationships/tags" Target="../tags/tag504.xml"/><Relationship Id="rId41" Type="http://schemas.openxmlformats.org/officeDocument/2006/relationships/tags" Target="../tags/tag5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image" Target="../media/image3.jpe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notesSlide" Target="../notesSlides/notesSlide3.xml"/><Relationship Id="rId20" Type="http://schemas.openxmlformats.org/officeDocument/2006/relationships/tags" Target="../tags/tag20.xml"/><Relationship Id="rId4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tags" Target="../tags/tag70.xml"/><Relationship Id="rId39" Type="http://schemas.openxmlformats.org/officeDocument/2006/relationships/tags" Target="../tags/tag83.xml"/><Relationship Id="rId21" Type="http://schemas.openxmlformats.org/officeDocument/2006/relationships/tags" Target="../tags/tag65.xml"/><Relationship Id="rId34" Type="http://schemas.openxmlformats.org/officeDocument/2006/relationships/tags" Target="../tags/tag78.xml"/><Relationship Id="rId42" Type="http://schemas.openxmlformats.org/officeDocument/2006/relationships/tags" Target="../tags/tag86.xml"/><Relationship Id="rId47" Type="http://schemas.openxmlformats.org/officeDocument/2006/relationships/image" Target="../media/image4.jpeg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9" Type="http://schemas.openxmlformats.org/officeDocument/2006/relationships/tags" Target="../tags/tag73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tags" Target="../tags/tag68.xml"/><Relationship Id="rId32" Type="http://schemas.openxmlformats.org/officeDocument/2006/relationships/tags" Target="../tags/tag76.xml"/><Relationship Id="rId37" Type="http://schemas.openxmlformats.org/officeDocument/2006/relationships/tags" Target="../tags/tag81.xml"/><Relationship Id="rId40" Type="http://schemas.openxmlformats.org/officeDocument/2006/relationships/tags" Target="../tags/tag84.xml"/><Relationship Id="rId45" Type="http://schemas.openxmlformats.org/officeDocument/2006/relationships/slideLayout" Target="../slideLayouts/slideLayout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tags" Target="../tags/tag67.xml"/><Relationship Id="rId28" Type="http://schemas.openxmlformats.org/officeDocument/2006/relationships/tags" Target="../tags/tag72.xml"/><Relationship Id="rId36" Type="http://schemas.openxmlformats.org/officeDocument/2006/relationships/tags" Target="../tags/tag80.xml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tags" Target="../tags/tag75.xml"/><Relationship Id="rId44" Type="http://schemas.openxmlformats.org/officeDocument/2006/relationships/tags" Target="../tags/tag88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tags" Target="../tags/tag66.xml"/><Relationship Id="rId27" Type="http://schemas.openxmlformats.org/officeDocument/2006/relationships/tags" Target="../tags/tag71.xml"/><Relationship Id="rId30" Type="http://schemas.openxmlformats.org/officeDocument/2006/relationships/tags" Target="../tags/tag74.xml"/><Relationship Id="rId35" Type="http://schemas.openxmlformats.org/officeDocument/2006/relationships/tags" Target="../tags/tag79.xml"/><Relationship Id="rId43" Type="http://schemas.openxmlformats.org/officeDocument/2006/relationships/tags" Target="../tags/tag87.xml"/><Relationship Id="rId48" Type="http://schemas.openxmlformats.org/officeDocument/2006/relationships/image" Target="../media/image5.jpeg"/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tags" Target="../tags/tag69.xml"/><Relationship Id="rId33" Type="http://schemas.openxmlformats.org/officeDocument/2006/relationships/tags" Target="../tags/tag77.xml"/><Relationship Id="rId38" Type="http://schemas.openxmlformats.org/officeDocument/2006/relationships/tags" Target="../tags/tag82.xml"/><Relationship Id="rId46" Type="http://schemas.openxmlformats.org/officeDocument/2006/relationships/notesSlide" Target="../notesSlides/notesSlide4.xml"/><Relationship Id="rId20" Type="http://schemas.openxmlformats.org/officeDocument/2006/relationships/tags" Target="../tags/tag64.xml"/><Relationship Id="rId41" Type="http://schemas.openxmlformats.org/officeDocument/2006/relationships/tags" Target="../tags/tag8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tags" Target="../tags/tag114.xml"/><Relationship Id="rId39" Type="http://schemas.openxmlformats.org/officeDocument/2006/relationships/tags" Target="../tags/tag127.xml"/><Relationship Id="rId21" Type="http://schemas.openxmlformats.org/officeDocument/2006/relationships/tags" Target="../tags/tag109.xml"/><Relationship Id="rId34" Type="http://schemas.openxmlformats.org/officeDocument/2006/relationships/tags" Target="../tags/tag122.xml"/><Relationship Id="rId42" Type="http://schemas.openxmlformats.org/officeDocument/2006/relationships/tags" Target="../tags/tag130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9" Type="http://schemas.openxmlformats.org/officeDocument/2006/relationships/tags" Target="../tags/tag117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tags" Target="../tags/tag112.xml"/><Relationship Id="rId32" Type="http://schemas.openxmlformats.org/officeDocument/2006/relationships/tags" Target="../tags/tag120.xml"/><Relationship Id="rId37" Type="http://schemas.openxmlformats.org/officeDocument/2006/relationships/tags" Target="../tags/tag125.xml"/><Relationship Id="rId40" Type="http://schemas.openxmlformats.org/officeDocument/2006/relationships/tags" Target="../tags/tag128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tags" Target="../tags/tag111.xml"/><Relationship Id="rId28" Type="http://schemas.openxmlformats.org/officeDocument/2006/relationships/tags" Target="../tags/tag116.xml"/><Relationship Id="rId36" Type="http://schemas.openxmlformats.org/officeDocument/2006/relationships/tags" Target="../tags/tag124.xml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31" Type="http://schemas.openxmlformats.org/officeDocument/2006/relationships/tags" Target="../tags/tag119.xml"/><Relationship Id="rId44" Type="http://schemas.openxmlformats.org/officeDocument/2006/relationships/tags" Target="../tags/tag132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tags" Target="../tags/tag110.xml"/><Relationship Id="rId27" Type="http://schemas.openxmlformats.org/officeDocument/2006/relationships/tags" Target="../tags/tag115.xml"/><Relationship Id="rId30" Type="http://schemas.openxmlformats.org/officeDocument/2006/relationships/tags" Target="../tags/tag118.xml"/><Relationship Id="rId35" Type="http://schemas.openxmlformats.org/officeDocument/2006/relationships/tags" Target="../tags/tag123.xml"/><Relationship Id="rId43" Type="http://schemas.openxmlformats.org/officeDocument/2006/relationships/tags" Target="../tags/tag131.xml"/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tags" Target="../tags/tag113.xml"/><Relationship Id="rId33" Type="http://schemas.openxmlformats.org/officeDocument/2006/relationships/tags" Target="../tags/tag121.xml"/><Relationship Id="rId38" Type="http://schemas.openxmlformats.org/officeDocument/2006/relationships/tags" Target="../tags/tag126.xml"/><Relationship Id="rId46" Type="http://schemas.openxmlformats.org/officeDocument/2006/relationships/notesSlide" Target="../notesSlides/notesSlide5.xml"/><Relationship Id="rId20" Type="http://schemas.openxmlformats.org/officeDocument/2006/relationships/tags" Target="../tags/tag108.xml"/><Relationship Id="rId41" Type="http://schemas.openxmlformats.org/officeDocument/2006/relationships/tags" Target="../tags/tag129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tags" Target="../tags/tag158.xml"/><Relationship Id="rId39" Type="http://schemas.openxmlformats.org/officeDocument/2006/relationships/tags" Target="../tags/tag171.xml"/><Relationship Id="rId21" Type="http://schemas.openxmlformats.org/officeDocument/2006/relationships/tags" Target="../tags/tag153.xml"/><Relationship Id="rId34" Type="http://schemas.openxmlformats.org/officeDocument/2006/relationships/tags" Target="../tags/tag166.xml"/><Relationship Id="rId42" Type="http://schemas.openxmlformats.org/officeDocument/2006/relationships/tags" Target="../tags/tag174.xml"/><Relationship Id="rId47" Type="http://schemas.openxmlformats.org/officeDocument/2006/relationships/image" Target="../media/image6.jpeg"/><Relationship Id="rId50" Type="http://schemas.openxmlformats.org/officeDocument/2006/relationships/image" Target="../media/image9.jpeg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9" Type="http://schemas.openxmlformats.org/officeDocument/2006/relationships/tags" Target="../tags/tag161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tags" Target="../tags/tag164.xml"/><Relationship Id="rId37" Type="http://schemas.openxmlformats.org/officeDocument/2006/relationships/tags" Target="../tags/tag169.xml"/><Relationship Id="rId40" Type="http://schemas.openxmlformats.org/officeDocument/2006/relationships/tags" Target="../tags/tag172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tags" Target="../tags/tag160.xml"/><Relationship Id="rId36" Type="http://schemas.openxmlformats.org/officeDocument/2006/relationships/tags" Target="../tags/tag168.xml"/><Relationship Id="rId49" Type="http://schemas.openxmlformats.org/officeDocument/2006/relationships/image" Target="../media/image8.jpeg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tags" Target="../tags/tag163.xml"/><Relationship Id="rId44" Type="http://schemas.openxmlformats.org/officeDocument/2006/relationships/tags" Target="../tags/tag176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tags" Target="../tags/tag159.xml"/><Relationship Id="rId30" Type="http://schemas.openxmlformats.org/officeDocument/2006/relationships/tags" Target="../tags/tag162.xml"/><Relationship Id="rId35" Type="http://schemas.openxmlformats.org/officeDocument/2006/relationships/tags" Target="../tags/tag167.xml"/><Relationship Id="rId43" Type="http://schemas.openxmlformats.org/officeDocument/2006/relationships/tags" Target="../tags/tag175.xml"/><Relationship Id="rId48" Type="http://schemas.openxmlformats.org/officeDocument/2006/relationships/image" Target="../media/image7.jpeg"/><Relationship Id="rId8" Type="http://schemas.openxmlformats.org/officeDocument/2006/relationships/tags" Target="../tags/tag140.xml"/><Relationship Id="rId3" Type="http://schemas.openxmlformats.org/officeDocument/2006/relationships/tags" Target="../tags/tag135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tags" Target="../tags/tag157.xml"/><Relationship Id="rId33" Type="http://schemas.openxmlformats.org/officeDocument/2006/relationships/tags" Target="../tags/tag165.xml"/><Relationship Id="rId38" Type="http://schemas.openxmlformats.org/officeDocument/2006/relationships/tags" Target="../tags/tag170.xml"/><Relationship Id="rId46" Type="http://schemas.openxmlformats.org/officeDocument/2006/relationships/notesSlide" Target="../notesSlides/notesSlide6.xml"/><Relationship Id="rId20" Type="http://schemas.openxmlformats.org/officeDocument/2006/relationships/tags" Target="../tags/tag152.xml"/><Relationship Id="rId41" Type="http://schemas.openxmlformats.org/officeDocument/2006/relationships/tags" Target="../tags/tag173.xml"/><Relationship Id="rId1" Type="http://schemas.openxmlformats.org/officeDocument/2006/relationships/tags" Target="../tags/tag133.xml"/><Relationship Id="rId6" Type="http://schemas.openxmlformats.org/officeDocument/2006/relationships/tags" Target="../tags/tag138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89.xml"/><Relationship Id="rId18" Type="http://schemas.openxmlformats.org/officeDocument/2006/relationships/tags" Target="../tags/tag194.xml"/><Relationship Id="rId26" Type="http://schemas.openxmlformats.org/officeDocument/2006/relationships/tags" Target="../tags/tag202.xml"/><Relationship Id="rId39" Type="http://schemas.openxmlformats.org/officeDocument/2006/relationships/tags" Target="../tags/tag215.xml"/><Relationship Id="rId21" Type="http://schemas.openxmlformats.org/officeDocument/2006/relationships/tags" Target="../tags/tag197.xml"/><Relationship Id="rId34" Type="http://schemas.openxmlformats.org/officeDocument/2006/relationships/tags" Target="../tags/tag210.xml"/><Relationship Id="rId42" Type="http://schemas.openxmlformats.org/officeDocument/2006/relationships/tags" Target="../tags/tag218.xml"/><Relationship Id="rId7" Type="http://schemas.openxmlformats.org/officeDocument/2006/relationships/tags" Target="../tags/tag183.xml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9" Type="http://schemas.openxmlformats.org/officeDocument/2006/relationships/tags" Target="../tags/tag205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tags" Target="../tags/tag200.xml"/><Relationship Id="rId32" Type="http://schemas.openxmlformats.org/officeDocument/2006/relationships/tags" Target="../tags/tag208.xml"/><Relationship Id="rId37" Type="http://schemas.openxmlformats.org/officeDocument/2006/relationships/tags" Target="../tags/tag213.xml"/><Relationship Id="rId40" Type="http://schemas.openxmlformats.org/officeDocument/2006/relationships/tags" Target="../tags/tag216.xml"/><Relationship Id="rId45" Type="http://schemas.openxmlformats.org/officeDocument/2006/relationships/slideLayout" Target="../slideLayouts/slideLayout8.xml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23" Type="http://schemas.openxmlformats.org/officeDocument/2006/relationships/tags" Target="../tags/tag199.xml"/><Relationship Id="rId28" Type="http://schemas.openxmlformats.org/officeDocument/2006/relationships/tags" Target="../tags/tag204.xml"/><Relationship Id="rId36" Type="http://schemas.openxmlformats.org/officeDocument/2006/relationships/tags" Target="../tags/tag212.xml"/><Relationship Id="rId10" Type="http://schemas.openxmlformats.org/officeDocument/2006/relationships/tags" Target="../tags/tag186.xml"/><Relationship Id="rId19" Type="http://schemas.openxmlformats.org/officeDocument/2006/relationships/tags" Target="../tags/tag195.xml"/><Relationship Id="rId31" Type="http://schemas.openxmlformats.org/officeDocument/2006/relationships/tags" Target="../tags/tag207.xml"/><Relationship Id="rId44" Type="http://schemas.openxmlformats.org/officeDocument/2006/relationships/tags" Target="../tags/tag220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Relationship Id="rId22" Type="http://schemas.openxmlformats.org/officeDocument/2006/relationships/tags" Target="../tags/tag198.xml"/><Relationship Id="rId27" Type="http://schemas.openxmlformats.org/officeDocument/2006/relationships/tags" Target="../tags/tag203.xml"/><Relationship Id="rId30" Type="http://schemas.openxmlformats.org/officeDocument/2006/relationships/tags" Target="../tags/tag206.xml"/><Relationship Id="rId35" Type="http://schemas.openxmlformats.org/officeDocument/2006/relationships/tags" Target="../tags/tag211.xml"/><Relationship Id="rId43" Type="http://schemas.openxmlformats.org/officeDocument/2006/relationships/tags" Target="../tags/tag219.xml"/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25" Type="http://schemas.openxmlformats.org/officeDocument/2006/relationships/tags" Target="../tags/tag201.xml"/><Relationship Id="rId33" Type="http://schemas.openxmlformats.org/officeDocument/2006/relationships/tags" Target="../tags/tag209.xml"/><Relationship Id="rId38" Type="http://schemas.openxmlformats.org/officeDocument/2006/relationships/tags" Target="../tags/tag214.xml"/><Relationship Id="rId46" Type="http://schemas.openxmlformats.org/officeDocument/2006/relationships/notesSlide" Target="../notesSlides/notesSlide7.xml"/><Relationship Id="rId20" Type="http://schemas.openxmlformats.org/officeDocument/2006/relationships/tags" Target="../tags/tag196.xml"/><Relationship Id="rId41" Type="http://schemas.openxmlformats.org/officeDocument/2006/relationships/tags" Target="../tags/tag21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tags" Target="../tags/tag246.xml"/><Relationship Id="rId39" Type="http://schemas.openxmlformats.org/officeDocument/2006/relationships/tags" Target="../tags/tag259.xml"/><Relationship Id="rId21" Type="http://schemas.openxmlformats.org/officeDocument/2006/relationships/tags" Target="../tags/tag241.xml"/><Relationship Id="rId34" Type="http://schemas.openxmlformats.org/officeDocument/2006/relationships/tags" Target="../tags/tag254.xml"/><Relationship Id="rId42" Type="http://schemas.openxmlformats.org/officeDocument/2006/relationships/tags" Target="../tags/tag262.xml"/><Relationship Id="rId47" Type="http://schemas.openxmlformats.org/officeDocument/2006/relationships/image" Target="../media/image10.jpeg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9" Type="http://schemas.openxmlformats.org/officeDocument/2006/relationships/tags" Target="../tags/tag249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tags" Target="../tags/tag252.xml"/><Relationship Id="rId37" Type="http://schemas.openxmlformats.org/officeDocument/2006/relationships/tags" Target="../tags/tag257.xml"/><Relationship Id="rId40" Type="http://schemas.openxmlformats.org/officeDocument/2006/relationships/tags" Target="../tags/tag260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tags" Target="../tags/tag248.xml"/><Relationship Id="rId36" Type="http://schemas.openxmlformats.org/officeDocument/2006/relationships/tags" Target="../tags/tag256.xml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31" Type="http://schemas.openxmlformats.org/officeDocument/2006/relationships/tags" Target="../tags/tag251.xml"/><Relationship Id="rId44" Type="http://schemas.openxmlformats.org/officeDocument/2006/relationships/tags" Target="../tags/tag264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tags" Target="../tags/tag247.xml"/><Relationship Id="rId30" Type="http://schemas.openxmlformats.org/officeDocument/2006/relationships/tags" Target="../tags/tag250.xml"/><Relationship Id="rId35" Type="http://schemas.openxmlformats.org/officeDocument/2006/relationships/tags" Target="../tags/tag255.xml"/><Relationship Id="rId43" Type="http://schemas.openxmlformats.org/officeDocument/2006/relationships/tags" Target="../tags/tag263.xml"/><Relationship Id="rId8" Type="http://schemas.openxmlformats.org/officeDocument/2006/relationships/tags" Target="../tags/tag228.xml"/><Relationship Id="rId3" Type="http://schemas.openxmlformats.org/officeDocument/2006/relationships/tags" Target="../tags/tag223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tags" Target="../tags/tag245.xml"/><Relationship Id="rId33" Type="http://schemas.openxmlformats.org/officeDocument/2006/relationships/tags" Target="../tags/tag253.xml"/><Relationship Id="rId38" Type="http://schemas.openxmlformats.org/officeDocument/2006/relationships/tags" Target="../tags/tag258.xml"/><Relationship Id="rId46" Type="http://schemas.openxmlformats.org/officeDocument/2006/relationships/notesSlide" Target="../notesSlides/notesSlide8.xml"/><Relationship Id="rId20" Type="http://schemas.openxmlformats.org/officeDocument/2006/relationships/tags" Target="../tags/tag240.xml"/><Relationship Id="rId41" Type="http://schemas.openxmlformats.org/officeDocument/2006/relationships/tags" Target="../tags/tag26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277.xml"/><Relationship Id="rId18" Type="http://schemas.openxmlformats.org/officeDocument/2006/relationships/tags" Target="../tags/tag282.xml"/><Relationship Id="rId26" Type="http://schemas.openxmlformats.org/officeDocument/2006/relationships/tags" Target="../tags/tag290.xml"/><Relationship Id="rId39" Type="http://schemas.openxmlformats.org/officeDocument/2006/relationships/tags" Target="../tags/tag303.xml"/><Relationship Id="rId21" Type="http://schemas.openxmlformats.org/officeDocument/2006/relationships/tags" Target="../tags/tag285.xml"/><Relationship Id="rId34" Type="http://schemas.openxmlformats.org/officeDocument/2006/relationships/tags" Target="../tags/tag298.xml"/><Relationship Id="rId42" Type="http://schemas.openxmlformats.org/officeDocument/2006/relationships/tags" Target="../tags/tag306.xml"/><Relationship Id="rId47" Type="http://schemas.openxmlformats.org/officeDocument/2006/relationships/image" Target="../media/image11.png"/><Relationship Id="rId7" Type="http://schemas.openxmlformats.org/officeDocument/2006/relationships/tags" Target="../tags/tag271.xml"/><Relationship Id="rId2" Type="http://schemas.openxmlformats.org/officeDocument/2006/relationships/tags" Target="../tags/tag266.xml"/><Relationship Id="rId16" Type="http://schemas.openxmlformats.org/officeDocument/2006/relationships/tags" Target="../tags/tag280.xml"/><Relationship Id="rId29" Type="http://schemas.openxmlformats.org/officeDocument/2006/relationships/tags" Target="../tags/tag293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24" Type="http://schemas.openxmlformats.org/officeDocument/2006/relationships/tags" Target="../tags/tag288.xml"/><Relationship Id="rId32" Type="http://schemas.openxmlformats.org/officeDocument/2006/relationships/tags" Target="../tags/tag296.xml"/><Relationship Id="rId37" Type="http://schemas.openxmlformats.org/officeDocument/2006/relationships/tags" Target="../tags/tag301.xml"/><Relationship Id="rId40" Type="http://schemas.openxmlformats.org/officeDocument/2006/relationships/tags" Target="../tags/tag304.xml"/><Relationship Id="rId45" Type="http://schemas.openxmlformats.org/officeDocument/2006/relationships/slideLayout" Target="../slideLayouts/slideLayout5.xml"/><Relationship Id="rId5" Type="http://schemas.openxmlformats.org/officeDocument/2006/relationships/tags" Target="../tags/tag269.xml"/><Relationship Id="rId15" Type="http://schemas.openxmlformats.org/officeDocument/2006/relationships/tags" Target="../tags/tag279.xml"/><Relationship Id="rId23" Type="http://schemas.openxmlformats.org/officeDocument/2006/relationships/tags" Target="../tags/tag287.xml"/><Relationship Id="rId28" Type="http://schemas.openxmlformats.org/officeDocument/2006/relationships/tags" Target="../tags/tag292.xml"/><Relationship Id="rId36" Type="http://schemas.openxmlformats.org/officeDocument/2006/relationships/tags" Target="../tags/tag300.xml"/><Relationship Id="rId10" Type="http://schemas.openxmlformats.org/officeDocument/2006/relationships/tags" Target="../tags/tag274.xml"/><Relationship Id="rId19" Type="http://schemas.openxmlformats.org/officeDocument/2006/relationships/tags" Target="../tags/tag283.xml"/><Relationship Id="rId31" Type="http://schemas.openxmlformats.org/officeDocument/2006/relationships/tags" Target="../tags/tag295.xml"/><Relationship Id="rId44" Type="http://schemas.openxmlformats.org/officeDocument/2006/relationships/tags" Target="../tags/tag308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tags" Target="../tags/tag278.xml"/><Relationship Id="rId22" Type="http://schemas.openxmlformats.org/officeDocument/2006/relationships/tags" Target="../tags/tag286.xml"/><Relationship Id="rId27" Type="http://schemas.openxmlformats.org/officeDocument/2006/relationships/tags" Target="../tags/tag291.xml"/><Relationship Id="rId30" Type="http://schemas.openxmlformats.org/officeDocument/2006/relationships/tags" Target="../tags/tag294.xml"/><Relationship Id="rId35" Type="http://schemas.openxmlformats.org/officeDocument/2006/relationships/tags" Target="../tags/tag299.xml"/><Relationship Id="rId43" Type="http://schemas.openxmlformats.org/officeDocument/2006/relationships/tags" Target="../tags/tag307.xml"/><Relationship Id="rId48" Type="http://schemas.openxmlformats.org/officeDocument/2006/relationships/image" Target="../media/image12.png"/><Relationship Id="rId8" Type="http://schemas.openxmlformats.org/officeDocument/2006/relationships/tags" Target="../tags/tag272.xml"/><Relationship Id="rId3" Type="http://schemas.openxmlformats.org/officeDocument/2006/relationships/tags" Target="../tags/tag267.xml"/><Relationship Id="rId12" Type="http://schemas.openxmlformats.org/officeDocument/2006/relationships/tags" Target="../tags/tag276.xml"/><Relationship Id="rId17" Type="http://schemas.openxmlformats.org/officeDocument/2006/relationships/tags" Target="../tags/tag281.xml"/><Relationship Id="rId25" Type="http://schemas.openxmlformats.org/officeDocument/2006/relationships/tags" Target="../tags/tag289.xml"/><Relationship Id="rId33" Type="http://schemas.openxmlformats.org/officeDocument/2006/relationships/tags" Target="../tags/tag297.xml"/><Relationship Id="rId38" Type="http://schemas.openxmlformats.org/officeDocument/2006/relationships/tags" Target="../tags/tag302.xml"/><Relationship Id="rId46" Type="http://schemas.openxmlformats.org/officeDocument/2006/relationships/notesSlide" Target="../notesSlides/notesSlide9.xml"/><Relationship Id="rId20" Type="http://schemas.openxmlformats.org/officeDocument/2006/relationships/tags" Target="../tags/tag284.xml"/><Relationship Id="rId41" Type="http://schemas.openxmlformats.org/officeDocument/2006/relationships/tags" Target="../tags/tag3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" b="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29230" y="2292350"/>
            <a:ext cx="686054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滴答清单产品体验报告</a:t>
            </a:r>
          </a:p>
        </p:txBody>
      </p:sp>
      <p:cxnSp>
        <p:nvCxnSpPr>
          <p:cNvPr id="6" name="Straight Connector 38"/>
          <p:cNvCxnSpPr/>
          <p:nvPr/>
        </p:nvCxnSpPr>
        <p:spPr bwMode="auto">
          <a:xfrm>
            <a:off x="3134995" y="3250565"/>
            <a:ext cx="6134100" cy="26670"/>
          </a:xfrm>
          <a:prstGeom prst="line">
            <a:avLst/>
          </a:prstGeom>
          <a:ln w="76200" cap="rnd">
            <a:gradFill>
              <a:gsLst>
                <a:gs pos="0">
                  <a:srgbClr val="CE9A37"/>
                </a:gs>
                <a:gs pos="100000">
                  <a:srgbClr val="982560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7611745" y="3581400"/>
            <a:ext cx="1143635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alpha val="7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张</a:t>
            </a:r>
            <a:r>
              <a:rPr lang="en-US" altLang="zh-CN" sz="2000" dirty="0">
                <a:solidFill>
                  <a:schemeClr val="bg1">
                    <a:alpha val="7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XX</a:t>
            </a:r>
            <a:endParaRPr lang="zh-CN" altLang="en-US" sz="2000" dirty="0">
              <a:solidFill>
                <a:schemeClr val="bg1">
                  <a:alpha val="7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15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特色功能</a:t>
            </a:r>
          </a:p>
        </p:txBody>
      </p:sp>
      <p:sp>
        <p:nvSpPr>
          <p:cNvPr id="2" name="矩形 1"/>
          <p:cNvSpPr/>
          <p:nvPr/>
        </p:nvSpPr>
        <p:spPr>
          <a:xfrm>
            <a:off x="1784985" y="2870835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>
                    <a:alpha val="70000"/>
                  </a:schemeClr>
                </a:solidFill>
              </a:rPr>
              <a:t>2</a:t>
            </a:r>
            <a:r>
              <a:rPr lang="zh-CN" altLang="en-US" b="1" dirty="0">
                <a:solidFill>
                  <a:schemeClr val="bg1">
                    <a:alpha val="70000"/>
                  </a:schemeClr>
                </a:solidFill>
              </a:rPr>
              <a:t>、快捷日期功能</a:t>
            </a:r>
          </a:p>
        </p:txBody>
      </p:sp>
      <p:pic>
        <p:nvPicPr>
          <p:cNvPr id="3" name="图片 2" descr="13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574665" y="281940"/>
            <a:ext cx="4197350" cy="629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15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特色功能</a:t>
            </a:r>
          </a:p>
        </p:txBody>
      </p:sp>
      <p:sp>
        <p:nvSpPr>
          <p:cNvPr id="71" name="矩形 70"/>
          <p:cNvSpPr/>
          <p:nvPr/>
        </p:nvSpPr>
        <p:spPr>
          <a:xfrm>
            <a:off x="768985" y="2493010"/>
            <a:ext cx="400494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>
                    <a:alpha val="70000"/>
                  </a:schemeClr>
                </a:solidFill>
              </a:rPr>
              <a:t>3</a:t>
            </a:r>
            <a:r>
              <a:rPr lang="zh-CN" altLang="en-US" b="1" dirty="0">
                <a:solidFill>
                  <a:schemeClr val="bg1">
                    <a:alpha val="70000"/>
                  </a:schemeClr>
                </a:solidFill>
              </a:rPr>
              <a:t>、支持日历视图和同步第三方日历</a:t>
            </a:r>
          </a:p>
        </p:txBody>
      </p:sp>
      <p:pic>
        <p:nvPicPr>
          <p:cNvPr id="2" name="图片 1" descr="14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958715" y="264795"/>
            <a:ext cx="6367780" cy="6240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15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特色功能</a:t>
            </a:r>
          </a:p>
        </p:txBody>
      </p:sp>
      <p:sp>
        <p:nvSpPr>
          <p:cNvPr id="71" name="矩形 70"/>
          <p:cNvSpPr/>
          <p:nvPr/>
        </p:nvSpPr>
        <p:spPr>
          <a:xfrm>
            <a:off x="4000500" y="3744595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>
                    <a:alpha val="70000"/>
                  </a:schemeClr>
                </a:solidFill>
              </a:rPr>
              <a:t>4</a:t>
            </a:r>
            <a:r>
              <a:rPr lang="zh-CN" altLang="en-US" b="1" dirty="0">
                <a:solidFill>
                  <a:schemeClr val="bg1">
                    <a:alpha val="70000"/>
                  </a:schemeClr>
                </a:solidFill>
              </a:rPr>
              <a:t>、全平台同步</a:t>
            </a:r>
          </a:p>
        </p:txBody>
      </p:sp>
      <p:pic>
        <p:nvPicPr>
          <p:cNvPr id="2" name="图片 1" descr="1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97230" y="1854200"/>
            <a:ext cx="10489565" cy="1617980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4389120" y="4314190"/>
            <a:ext cx="5430520" cy="75501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alpha val="70000"/>
                  </a:schemeClr>
                </a:solidFill>
              </a:rPr>
              <a:t>支持1</a:t>
            </a:r>
            <a:r>
              <a:rPr lang="en-US" altLang="zh-CN" sz="1200" dirty="0">
                <a:solidFill>
                  <a:schemeClr val="bg1">
                    <a:alpha val="70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bg1">
                    <a:alpha val="70000"/>
                  </a:schemeClr>
                </a:solidFill>
              </a:rPr>
              <a:t>个平台同步</a:t>
            </a:r>
          </a:p>
          <a:p>
            <a:pPr algn="l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alpha val="70000"/>
                  </a:schemeClr>
                </a:solidFill>
              </a:rPr>
              <a:t>尤其是支持智能手表等前沿设备</a:t>
            </a:r>
          </a:p>
          <a:p>
            <a:pPr algn="l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alpha val="70000"/>
                  </a:schemeClr>
                </a:solidFill>
              </a:rPr>
              <a:t>浏览器拓展使用也非常方便，全平台一致操作界面，有效降低用户迁移成本。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15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特色功能</a:t>
            </a:r>
          </a:p>
        </p:txBody>
      </p:sp>
      <p:sp>
        <p:nvSpPr>
          <p:cNvPr id="71" name="矩形 70"/>
          <p:cNvSpPr/>
          <p:nvPr/>
        </p:nvSpPr>
        <p:spPr>
          <a:xfrm>
            <a:off x="300990" y="2690495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>
                    <a:alpha val="70000"/>
                  </a:schemeClr>
                </a:solidFill>
              </a:rPr>
              <a:t>5</a:t>
            </a:r>
            <a:r>
              <a:rPr lang="zh-CN" altLang="en-US" b="1" dirty="0">
                <a:solidFill>
                  <a:schemeClr val="bg1">
                    <a:alpha val="70000"/>
                  </a:schemeClr>
                </a:solidFill>
              </a:rPr>
              <a:t>、社交媒体分享</a:t>
            </a:r>
          </a:p>
        </p:txBody>
      </p:sp>
      <p:pic>
        <p:nvPicPr>
          <p:cNvPr id="2" name="图片 1" descr="18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671445" y="1114425"/>
            <a:ext cx="5401310" cy="4629785"/>
          </a:xfrm>
          <a:prstGeom prst="rect">
            <a:avLst/>
          </a:prstGeom>
        </p:spPr>
      </p:pic>
      <p:pic>
        <p:nvPicPr>
          <p:cNvPr id="3" name="图片 2" descr="2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060055" y="1093470"/>
            <a:ext cx="3094355" cy="4687570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4661535" y="6009005"/>
            <a:ext cx="4272280" cy="3124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sz="1200" dirty="0">
                <a:solidFill>
                  <a:schemeClr val="bg1">
                    <a:alpha val="70000"/>
                  </a:schemeClr>
                </a:solidFill>
              </a:rPr>
              <a:t>促进用户之间的交流，提升用户粘度，并拓宽用户来源渠道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15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998980" y="37592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建议</a:t>
            </a:r>
          </a:p>
        </p:txBody>
      </p:sp>
      <p:sp>
        <p:nvSpPr>
          <p:cNvPr id="71" name="矩形 70"/>
          <p:cNvSpPr/>
          <p:nvPr/>
        </p:nvSpPr>
        <p:spPr>
          <a:xfrm>
            <a:off x="2893060" y="5520690"/>
            <a:ext cx="7638415" cy="13081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>
                    <a:alpha val="70000"/>
                  </a:schemeClr>
                </a:solidFill>
              </a:rPr>
              <a:t>1</a:t>
            </a:r>
            <a:r>
              <a:rPr lang="zh-CN" altLang="en-US" sz="1600" b="1" dirty="0">
                <a:solidFill>
                  <a:schemeClr val="bg1">
                    <a:alpha val="70000"/>
                  </a:schemeClr>
                </a:solidFill>
              </a:rPr>
              <a:t>、移动广告收入：可考虑接入应用超市，或者利用内容推送附上广告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>
                    <a:alpha val="70000"/>
                  </a:schemeClr>
                </a:solidFill>
              </a:rPr>
              <a:t>2</a:t>
            </a:r>
            <a:r>
              <a:rPr lang="zh-CN" altLang="en-US" sz="1600" b="1" dirty="0">
                <a:solidFill>
                  <a:schemeClr val="bg1">
                    <a:alpha val="70000"/>
                  </a:schemeClr>
                </a:solidFill>
              </a:rPr>
              <a:t>、适当减少任务条目的交互模式（目前有长短按、勾选、左右长短滑动等七种）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bg1">
                    <a:alpha val="70000"/>
                  </a:schemeClr>
                </a:solidFill>
              </a:rPr>
              <a:t>3</a:t>
            </a:r>
            <a:r>
              <a:rPr lang="zh-CN" altLang="en-US" sz="1600" b="1" dirty="0">
                <a:solidFill>
                  <a:schemeClr val="bg1">
                    <a:alpha val="70000"/>
                  </a:schemeClr>
                </a:solidFill>
              </a:rPr>
              <a:t>、</a:t>
            </a:r>
            <a:r>
              <a:rPr lang="zh-CN" altLang="en-US" sz="1600" b="1" dirty="0">
                <a:solidFill>
                  <a:schemeClr val="bg1">
                    <a:alpha val="70000"/>
                  </a:schemeClr>
                </a:solidFill>
                <a:sym typeface="+mn-ea"/>
              </a:rPr>
              <a:t>将用户运营与内容运营相结合，产生时间管理、知识管理方面的优质UGC内容</a:t>
            </a:r>
            <a:endParaRPr lang="zh-CN" altLang="en-US" b="1" dirty="0">
              <a:solidFill>
                <a:schemeClr val="bg1">
                  <a:alpha val="7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" name="图片 1" descr="21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326505" y="751205"/>
            <a:ext cx="3629660" cy="4652645"/>
          </a:xfrm>
          <a:prstGeom prst="rect">
            <a:avLst/>
          </a:prstGeom>
        </p:spPr>
      </p:pic>
      <p:pic>
        <p:nvPicPr>
          <p:cNvPr id="3" name="图片 2" descr="22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430905" y="751205"/>
            <a:ext cx="2895600" cy="465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" b="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16942" y="2687047"/>
            <a:ext cx="555811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50540" y="3689350"/>
            <a:ext cx="5196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 You for Watching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 rot="19347272">
            <a:off x="-1347831" y="1224221"/>
            <a:ext cx="8179115" cy="3080731"/>
            <a:chOff x="-444109" y="5104772"/>
            <a:chExt cx="11856102" cy="2290648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1076685" y="6115119"/>
              <a:ext cx="1958273" cy="742881"/>
            </a:xfrm>
            <a:prstGeom prst="line">
              <a:avLst/>
            </a:prstGeom>
            <a:ln w="19050">
              <a:solidFill>
                <a:srgbClr val="B26454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组合 60"/>
            <p:cNvGrpSpPr/>
            <p:nvPr/>
          </p:nvGrpSpPr>
          <p:grpSpPr>
            <a:xfrm>
              <a:off x="-444109" y="5104772"/>
              <a:ext cx="11856102" cy="2290648"/>
              <a:chOff x="-444109" y="5104772"/>
              <a:chExt cx="11856102" cy="2290648"/>
            </a:xfrm>
          </p:grpSpPr>
          <p:cxnSp>
            <p:nvCxnSpPr>
              <p:cNvPr id="62" name="直接连接符 61"/>
              <p:cNvCxnSpPr>
                <a:stCxn id="85" idx="1"/>
              </p:cNvCxnSpPr>
              <p:nvPr/>
            </p:nvCxnSpPr>
            <p:spPr>
              <a:xfrm rot="2252728" flipH="1" flipV="1">
                <a:off x="4455502" y="5217189"/>
                <a:ext cx="860835" cy="663067"/>
              </a:xfrm>
              <a:prstGeom prst="line">
                <a:avLst/>
              </a:prstGeom>
              <a:ln w="19050">
                <a:solidFill>
                  <a:srgbClr val="B2645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组合 62"/>
              <p:cNvGrpSpPr/>
              <p:nvPr/>
            </p:nvGrpSpPr>
            <p:grpSpPr>
              <a:xfrm>
                <a:off x="-444109" y="5104772"/>
                <a:ext cx="11856102" cy="2290648"/>
                <a:chOff x="-444109" y="5104772"/>
                <a:chExt cx="11856102" cy="2290648"/>
              </a:xfrm>
            </p:grpSpPr>
            <p:cxnSp>
              <p:nvCxnSpPr>
                <p:cNvPr id="64" name="直接连接符 63"/>
                <p:cNvCxnSpPr/>
                <p:nvPr/>
              </p:nvCxnSpPr>
              <p:spPr>
                <a:xfrm rot="2252728" flipV="1">
                  <a:off x="1935525" y="5232386"/>
                  <a:ext cx="1455959" cy="290521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1143962" y="5490029"/>
                  <a:ext cx="2264681" cy="534778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3455856" y="5104772"/>
                  <a:ext cx="1435458" cy="385257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flipH="1">
                  <a:off x="4987388" y="5151315"/>
                  <a:ext cx="2228026" cy="1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 flipH="1">
                  <a:off x="4916018" y="5181043"/>
                  <a:ext cx="2210498" cy="872646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>
                  <a:endCxn id="85" idx="3"/>
                </p:cNvCxnSpPr>
                <p:nvPr/>
              </p:nvCxnSpPr>
              <p:spPr>
                <a:xfrm rot="2252728" flipH="1">
                  <a:off x="4535990" y="6277971"/>
                  <a:ext cx="2287026" cy="131906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>
                  <a:stCxn id="90" idx="5"/>
                </p:cNvCxnSpPr>
                <p:nvPr/>
              </p:nvCxnSpPr>
              <p:spPr>
                <a:xfrm rot="2252728">
                  <a:off x="6457746" y="5347525"/>
                  <a:ext cx="1083871" cy="1155317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>
                  <a:off x="8955555" y="5443484"/>
                  <a:ext cx="1794270" cy="1265702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 flipH="1" flipV="1">
                  <a:off x="7320372" y="5196076"/>
                  <a:ext cx="1635182" cy="247408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>
                <a:xfrm rot="2252728" flipH="1">
                  <a:off x="9050031" y="5233813"/>
                  <a:ext cx="783238" cy="370450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 flipH="1">
                  <a:off x="6664512" y="6484544"/>
                  <a:ext cx="2036802" cy="173241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rot="2252728">
                  <a:off x="9174823" y="5330702"/>
                  <a:ext cx="283670" cy="1241556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>
                  <a:endCxn id="88" idx="1"/>
                </p:cNvCxnSpPr>
                <p:nvPr/>
              </p:nvCxnSpPr>
              <p:spPr>
                <a:xfrm rot="2252728">
                  <a:off x="9285220" y="5673505"/>
                  <a:ext cx="2126773" cy="751308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>
                  <a:off x="8737227" y="6448054"/>
                  <a:ext cx="2012598" cy="387462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rot="2252728" flipH="1" flipV="1">
                  <a:off x="11101903" y="6013496"/>
                  <a:ext cx="133397" cy="879279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rot="2252728" flipH="1" flipV="1">
                  <a:off x="627704" y="6211388"/>
                  <a:ext cx="680940" cy="534072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2252728" flipV="1">
                  <a:off x="-444109" y="6550676"/>
                  <a:ext cx="1017829" cy="844744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flipV="1">
                  <a:off x="3048130" y="5601153"/>
                  <a:ext cx="388749" cy="1234363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>
                  <a:stCxn id="93" idx="7"/>
                  <a:endCxn id="85" idx="3"/>
                </p:cNvCxnSpPr>
                <p:nvPr/>
              </p:nvCxnSpPr>
              <p:spPr>
                <a:xfrm rot="2252728" flipV="1">
                  <a:off x="1626246" y="5503832"/>
                  <a:ext cx="2687181" cy="1110011"/>
                </a:xfrm>
                <a:prstGeom prst="line">
                  <a:avLst/>
                </a:prstGeom>
                <a:ln w="19050">
                  <a:solidFill>
                    <a:srgbClr val="B26454">
                      <a:alpha val="5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4" name="椭圆 83"/>
          <p:cNvSpPr/>
          <p:nvPr/>
        </p:nvSpPr>
        <p:spPr>
          <a:xfrm>
            <a:off x="1436845" y="1690534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2104175" y="2681424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3618238" y="2520492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582391" y="1521112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5938932" y="977900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3843019" y="329272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2740941" y="814299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778881" y="4306825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902977" y="2735997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93228" y="4331451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579947" y="5148975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4390200" y="-150850"/>
            <a:ext cx="222250" cy="222250"/>
          </a:xfrm>
          <a:prstGeom prst="ellipse">
            <a:avLst/>
          </a:prstGeom>
          <a:solidFill>
            <a:srgbClr val="B26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/>
          <p:cNvGrpSpPr/>
          <p:nvPr/>
        </p:nvGrpSpPr>
        <p:grpSpPr>
          <a:xfrm>
            <a:off x="5119780" y="2030648"/>
            <a:ext cx="6685280" cy="2874622"/>
            <a:chOff x="-680541" y="2175614"/>
            <a:chExt cx="4980113" cy="2141412"/>
          </a:xfrm>
        </p:grpSpPr>
        <p:sp>
          <p:nvSpPr>
            <p:cNvPr id="111" name="Oval 18"/>
            <p:cNvSpPr/>
            <p:nvPr/>
          </p:nvSpPr>
          <p:spPr>
            <a:xfrm>
              <a:off x="1062171" y="2175614"/>
              <a:ext cx="1494685" cy="1494685"/>
            </a:xfrm>
            <a:prstGeom prst="ellipse">
              <a:avLst/>
            </a:prstGeom>
            <a:noFill/>
            <a:ln w="25400">
              <a:solidFill>
                <a:srgbClr val="B264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200">
                <a:solidFill>
                  <a:srgbClr val="FF0000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-680541" y="3882307"/>
              <a:ext cx="4980113" cy="43471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一个帮你高效完成任务和规划的应用</a:t>
              </a:r>
            </a:p>
          </p:txBody>
        </p:sp>
      </p:grpSp>
      <p:pic>
        <p:nvPicPr>
          <p:cNvPr id="2" name="图片 1" descr="滴答首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20" y="1854200"/>
            <a:ext cx="2279650" cy="2279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4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产品定位</a:t>
            </a:r>
          </a:p>
        </p:txBody>
      </p:sp>
      <p:sp>
        <p:nvSpPr>
          <p:cNvPr id="64" name="矩形 63"/>
          <p:cNvSpPr/>
          <p:nvPr/>
        </p:nvSpPr>
        <p:spPr>
          <a:xfrm>
            <a:off x="815340" y="5622290"/>
            <a:ext cx="9713595" cy="386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</a:rPr>
              <a:t>一款跨平台同步的</a:t>
            </a:r>
            <a:r>
              <a:rPr lang="zh-CN" altLang="en-US" sz="1600" b="1" dirty="0">
                <a:solidFill>
                  <a:schemeClr val="bg1">
                    <a:alpha val="70000"/>
                  </a:schemeClr>
                </a:solidFill>
              </a:rPr>
              <a:t>待办事项</a:t>
            </a:r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</a:rPr>
              <a:t>和</a:t>
            </a:r>
            <a:r>
              <a:rPr lang="zh-CN" altLang="en-US" sz="1600" b="1" dirty="0">
                <a:solidFill>
                  <a:schemeClr val="bg1">
                    <a:alpha val="70000"/>
                  </a:schemeClr>
                </a:solidFill>
              </a:rPr>
              <a:t>任务提醒软件</a:t>
            </a:r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</a:rPr>
              <a:t>，协助用户完成待办事项，以便更好地规划时间、安排生活。</a:t>
            </a:r>
          </a:p>
        </p:txBody>
      </p:sp>
      <p:pic>
        <p:nvPicPr>
          <p:cNvPr id="55" name="图片 54" descr="2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23315" y="1118235"/>
            <a:ext cx="8945245" cy="4153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15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用户定位</a:t>
            </a: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9380" y="1403985"/>
            <a:ext cx="4643755" cy="3549650"/>
          </a:xfrm>
          <a:prstGeom prst="rect">
            <a:avLst/>
          </a:prstGeom>
        </p:spPr>
      </p:pic>
      <p:pic>
        <p:nvPicPr>
          <p:cNvPr id="8" name="图片 7" descr="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775835" y="1403985"/>
            <a:ext cx="7261225" cy="3549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94280" y="5358130"/>
            <a:ext cx="61607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年龄：以在校大学生、白领上班族为主的中青年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地域：北上广深杭等互联网行业发达地区、省会城市为主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104" name="文本框 103"/>
          <p:cNvSpPr txBox="1"/>
          <p:nvPr/>
        </p:nvSpPr>
        <p:spPr>
          <a:xfrm>
            <a:off x="10482843" y="5082532"/>
            <a:ext cx="1554480" cy="2755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gency FB" panose="020B0503020202020204" pitchFamily="34" charset="0"/>
              </a:rPr>
              <a:t>数据来源：百度指数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4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用户需求</a:t>
            </a:r>
          </a:p>
        </p:txBody>
      </p:sp>
      <p:sp>
        <p:nvSpPr>
          <p:cNvPr id="84" name="矩形 83"/>
          <p:cNvSpPr/>
          <p:nvPr/>
        </p:nvSpPr>
        <p:spPr>
          <a:xfrm>
            <a:off x="300990" y="2203450"/>
            <a:ext cx="6598920" cy="21577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现代社会的不断发展，一方面，工作和生活对人们的时间管理能力提出了更高的要求；另一方面，由于移动互联网快速发展，信息的传播成本和获取成本大幅降低，其中繁杂的碎片化信息，极大减弱了个人执行力。</a:t>
            </a: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bg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GTD等时间管理方法</a:t>
            </a:r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在全球范围内的流行带动了对移动端工具的需求，市面上出现了不少此类工具应用。这些工具有一个共同的侧重点，即利用便捷的</a:t>
            </a:r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chemeClr val="bg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待办事项清单</a:t>
            </a:r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”，</a:t>
            </a:r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实现对任务的动态管理。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421130" y="6244590"/>
            <a:ext cx="7231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GTD方法（Getting Things Done）即“把事情做完”</a:t>
            </a:r>
          </a:p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两大要点：清空大脑的内存，把任何任务和项目具体成行动；5个步骤：收集、整理、组织、回顾、行动</a:t>
            </a:r>
          </a:p>
        </p:txBody>
      </p:sp>
      <p:sp>
        <p:nvSpPr>
          <p:cNvPr id="56" name="椭圆 55"/>
          <p:cNvSpPr/>
          <p:nvPr/>
        </p:nvSpPr>
        <p:spPr>
          <a:xfrm>
            <a:off x="7103745" y="1911921"/>
            <a:ext cx="2190750" cy="219075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9294495" y="1911921"/>
            <a:ext cx="2190750" cy="21907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383780" y="2654300"/>
            <a:ext cx="1631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</a:p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（待办事项）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9448165" y="2653665"/>
            <a:ext cx="1812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GTD</a:t>
            </a:r>
          </a:p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（日程管理）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4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市场定位</a:t>
            </a:r>
          </a:p>
        </p:txBody>
      </p:sp>
      <p:sp>
        <p:nvSpPr>
          <p:cNvPr id="85" name="矩形 84"/>
          <p:cNvSpPr/>
          <p:nvPr/>
        </p:nvSpPr>
        <p:spPr>
          <a:xfrm>
            <a:off x="911225" y="6191885"/>
            <a:ext cx="10887710" cy="386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chemeClr val="bg1">
                    <a:alpha val="70000"/>
                  </a:schemeClr>
                </a:solidFill>
              </a:rPr>
              <a:t>与全球千万用户一起，在滴答清单中记录和规划大小事务、用更少的时间达成目标，从冗杂的待办事项中解脱出来。</a:t>
            </a:r>
          </a:p>
        </p:txBody>
      </p:sp>
      <p:pic>
        <p:nvPicPr>
          <p:cNvPr id="2" name="图片 1" descr="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455535" y="836930"/>
            <a:ext cx="2724785" cy="5093970"/>
          </a:xfrm>
          <a:prstGeom prst="rect">
            <a:avLst/>
          </a:prstGeom>
        </p:spPr>
      </p:pic>
      <p:pic>
        <p:nvPicPr>
          <p:cNvPr id="49" name="图片 48" descr="7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808605" y="873760"/>
            <a:ext cx="2810510" cy="5058410"/>
          </a:xfrm>
          <a:prstGeom prst="rect">
            <a:avLst/>
          </a:prstGeom>
        </p:spPr>
      </p:pic>
      <p:pic>
        <p:nvPicPr>
          <p:cNvPr id="50" name="图片 49" descr="8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211195" y="897890"/>
            <a:ext cx="1800225" cy="523875"/>
          </a:xfrm>
          <a:prstGeom prst="rect">
            <a:avLst/>
          </a:prstGeom>
        </p:spPr>
      </p:pic>
      <p:pic>
        <p:nvPicPr>
          <p:cNvPr id="51" name="图片 50" descr="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778115" y="836930"/>
            <a:ext cx="1847850" cy="46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"/>
          <p:cNvCxnSpPr/>
          <p:nvPr/>
        </p:nvCxnSpPr>
        <p:spPr>
          <a:xfrm flipV="1">
            <a:off x="6096002" y="1743274"/>
            <a:ext cx="0" cy="4638476"/>
          </a:xfrm>
          <a:prstGeom prst="line">
            <a:avLst/>
          </a:prstGeom>
          <a:ln w="12700">
            <a:solidFill>
              <a:srgbClr val="B2645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3"/>
          <p:cNvSpPr/>
          <p:nvPr/>
        </p:nvSpPr>
        <p:spPr bwMode="auto">
          <a:xfrm flipV="1">
            <a:off x="5936787" y="1415705"/>
            <a:ext cx="318427" cy="318951"/>
          </a:xfrm>
          <a:prstGeom prst="ellipse">
            <a:avLst/>
          </a:prstGeom>
          <a:noFill/>
          <a:ln w="19050" cap="rnd">
            <a:gradFill>
              <a:gsLst>
                <a:gs pos="0">
                  <a:srgbClr val="CE9A37"/>
                </a:gs>
                <a:gs pos="100000">
                  <a:srgbClr val="982560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hangingPunct="0"/>
            <a:endParaRPr lang="en-US" sz="700"/>
          </a:p>
        </p:txBody>
      </p:sp>
      <p:sp>
        <p:nvSpPr>
          <p:cNvPr id="10" name="Oval 4"/>
          <p:cNvSpPr/>
          <p:nvPr/>
        </p:nvSpPr>
        <p:spPr bwMode="auto">
          <a:xfrm flipV="1">
            <a:off x="5993396" y="1472407"/>
            <a:ext cx="205209" cy="205548"/>
          </a:xfrm>
          <a:prstGeom prst="ellipse">
            <a:avLst/>
          </a:prstGeom>
          <a:solidFill>
            <a:srgbClr val="B26454"/>
          </a:solidFill>
          <a:ln w="12700" cap="rnd">
            <a:noFill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ea typeface="Roboto" pitchFamily="2" charset="0"/>
            </a:endParaRPr>
          </a:p>
        </p:txBody>
      </p:sp>
      <p:sp>
        <p:nvSpPr>
          <p:cNvPr id="5" name="Oval 6"/>
          <p:cNvSpPr/>
          <p:nvPr/>
        </p:nvSpPr>
        <p:spPr bwMode="auto">
          <a:xfrm flipV="1">
            <a:off x="6013917" y="4891851"/>
            <a:ext cx="164167" cy="164439"/>
          </a:xfrm>
          <a:prstGeom prst="ellipse">
            <a:avLst/>
          </a:prstGeom>
          <a:solidFill>
            <a:srgbClr val="282544"/>
          </a:solidFill>
          <a:ln w="12700" cap="rnd">
            <a:solidFill>
              <a:srgbClr val="B2645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ea typeface="Roboto" pitchFamily="2" charset="0"/>
            </a:endParaRPr>
          </a:p>
        </p:txBody>
      </p:sp>
      <p:sp>
        <p:nvSpPr>
          <p:cNvPr id="6" name="Oval 7"/>
          <p:cNvSpPr/>
          <p:nvPr/>
        </p:nvSpPr>
        <p:spPr bwMode="auto">
          <a:xfrm flipV="1">
            <a:off x="6013917" y="2402433"/>
            <a:ext cx="164167" cy="164439"/>
          </a:xfrm>
          <a:prstGeom prst="ellipse">
            <a:avLst/>
          </a:prstGeom>
          <a:solidFill>
            <a:srgbClr val="282544"/>
          </a:solidFill>
          <a:ln w="12700" cap="rnd">
            <a:solidFill>
              <a:srgbClr val="B2645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ea typeface="Roboto" pitchFamily="2" charset="0"/>
            </a:endParaRPr>
          </a:p>
        </p:txBody>
      </p:sp>
      <p:cxnSp>
        <p:nvCxnSpPr>
          <p:cNvPr id="7" name="Straight Connector 9"/>
          <p:cNvCxnSpPr/>
          <p:nvPr/>
        </p:nvCxnSpPr>
        <p:spPr>
          <a:xfrm flipV="1">
            <a:off x="5618629" y="2483343"/>
            <a:ext cx="318427" cy="2359"/>
          </a:xfrm>
          <a:prstGeom prst="line">
            <a:avLst/>
          </a:prstGeom>
          <a:ln w="12700">
            <a:solidFill>
              <a:srgbClr val="B26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 flipV="1">
            <a:off x="5400234" y="4973022"/>
            <a:ext cx="318427" cy="2359"/>
          </a:xfrm>
          <a:prstGeom prst="line">
            <a:avLst/>
          </a:prstGeom>
          <a:ln w="12700">
            <a:solidFill>
              <a:srgbClr val="B26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4"/>
          <p:cNvSpPr/>
          <p:nvPr/>
        </p:nvSpPr>
        <p:spPr bwMode="auto">
          <a:xfrm flipV="1">
            <a:off x="5993396" y="6224893"/>
            <a:ext cx="205209" cy="205548"/>
          </a:xfrm>
          <a:prstGeom prst="ellipse">
            <a:avLst/>
          </a:prstGeom>
          <a:solidFill>
            <a:srgbClr val="B26454"/>
          </a:solidFill>
          <a:ln w="12700" cap="rnd">
            <a:noFill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ea typeface="Roboto" pitchFamily="2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18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发展历程</a:t>
            </a:r>
          </a:p>
        </p:txBody>
      </p:sp>
      <p:grpSp>
        <p:nvGrpSpPr>
          <p:cNvPr id="2" name="Group 65"/>
          <p:cNvGrpSpPr/>
          <p:nvPr/>
        </p:nvGrpSpPr>
        <p:grpSpPr>
          <a:xfrm>
            <a:off x="6308006" y="476258"/>
            <a:ext cx="3775710" cy="1270636"/>
            <a:chOff x="8801798" y="2517475"/>
            <a:chExt cx="4014864" cy="1204900"/>
          </a:xfrm>
        </p:grpSpPr>
        <p:sp>
          <p:nvSpPr>
            <p:cNvPr id="4" name="TextBox 66"/>
            <p:cNvSpPr txBox="1"/>
            <p:nvPr/>
          </p:nvSpPr>
          <p:spPr>
            <a:xfrm>
              <a:off x="8802185" y="2517475"/>
              <a:ext cx="1467255" cy="617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GB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2013.5</a:t>
              </a:r>
            </a:p>
          </p:txBody>
        </p:sp>
        <p:sp>
          <p:nvSpPr>
            <p:cNvPr id="12" name="Rectangle 67"/>
            <p:cNvSpPr/>
            <p:nvPr/>
          </p:nvSpPr>
          <p:spPr>
            <a:xfrm>
              <a:off x="8801798" y="3006420"/>
              <a:ext cx="4014864" cy="715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杭州随笔记网络技术有限公司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团队成立于美国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在海外首先推出To do管理软件TickTick</a:t>
              </a: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1472434" y="1539240"/>
            <a:ext cx="4424810" cy="1143000"/>
            <a:chOff x="8802185" y="2517475"/>
            <a:chExt cx="4052201" cy="1083868"/>
          </a:xfrm>
        </p:grpSpPr>
        <p:sp>
          <p:nvSpPr>
            <p:cNvPr id="65" name="TextBox 66"/>
            <p:cNvSpPr txBox="1"/>
            <p:nvPr/>
          </p:nvSpPr>
          <p:spPr>
            <a:xfrm>
              <a:off x="8802185" y="2517475"/>
              <a:ext cx="1340989" cy="617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GB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2014.9</a:t>
              </a:r>
            </a:p>
          </p:txBody>
        </p:sp>
        <p:sp>
          <p:nvSpPr>
            <p:cNvPr id="67" name="Rectangle 67"/>
            <p:cNvSpPr/>
            <p:nvPr/>
          </p:nvSpPr>
          <p:spPr>
            <a:xfrm>
              <a:off x="8839522" y="3095538"/>
              <a:ext cx="4014864" cy="505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全球好评如潮的待办事项(Todo)清单管理神器——TickTick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宣布正式推出中文版，取名“滴答清单”</a:t>
              </a:r>
            </a:p>
          </p:txBody>
        </p:sp>
      </p:grpSp>
      <p:sp>
        <p:nvSpPr>
          <p:cNvPr id="82" name="TextBox 66"/>
          <p:cNvSpPr txBox="1"/>
          <p:nvPr/>
        </p:nvSpPr>
        <p:spPr>
          <a:xfrm>
            <a:off x="6626505" y="3012448"/>
            <a:ext cx="1700530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GB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2015.7.9</a:t>
            </a:r>
          </a:p>
        </p:txBody>
      </p:sp>
      <p:sp>
        <p:nvSpPr>
          <p:cNvPr id="83" name="Rectangle 67"/>
          <p:cNvSpPr/>
          <p:nvPr/>
        </p:nvSpPr>
        <p:spPr>
          <a:xfrm>
            <a:off x="6626141" y="3528068"/>
            <a:ext cx="3775710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2.0.1版本（android）上线</a:t>
            </a:r>
          </a:p>
        </p:txBody>
      </p:sp>
      <p:cxnSp>
        <p:nvCxnSpPr>
          <p:cNvPr id="85" name="Straight Connector 11"/>
          <p:cNvCxnSpPr/>
          <p:nvPr/>
        </p:nvCxnSpPr>
        <p:spPr>
          <a:xfrm flipV="1">
            <a:off x="6248594" y="3438862"/>
            <a:ext cx="318427" cy="2359"/>
          </a:xfrm>
          <a:prstGeom prst="line">
            <a:avLst/>
          </a:prstGeom>
          <a:ln w="12700">
            <a:solidFill>
              <a:srgbClr val="B26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6"/>
          <p:cNvSpPr/>
          <p:nvPr/>
        </p:nvSpPr>
        <p:spPr bwMode="auto">
          <a:xfrm flipV="1">
            <a:off x="6013282" y="3346261"/>
            <a:ext cx="164167" cy="164439"/>
          </a:xfrm>
          <a:prstGeom prst="ellipse">
            <a:avLst/>
          </a:prstGeom>
          <a:solidFill>
            <a:srgbClr val="282544"/>
          </a:solidFill>
          <a:ln w="12700" cap="rnd">
            <a:solidFill>
              <a:srgbClr val="B2645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ea typeface="Roboto" pitchFamily="2" charset="0"/>
            </a:endParaRPr>
          </a:p>
        </p:txBody>
      </p:sp>
      <p:sp>
        <p:nvSpPr>
          <p:cNvPr id="87" name="TextBox 66"/>
          <p:cNvSpPr txBox="1"/>
          <p:nvPr/>
        </p:nvSpPr>
        <p:spPr>
          <a:xfrm>
            <a:off x="3515005" y="4286258"/>
            <a:ext cx="165481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GB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2015.12..21</a:t>
            </a:r>
          </a:p>
        </p:txBody>
      </p:sp>
      <p:sp>
        <p:nvSpPr>
          <p:cNvPr id="88" name="Rectangle 67"/>
          <p:cNvSpPr/>
          <p:nvPr/>
        </p:nvSpPr>
        <p:spPr>
          <a:xfrm>
            <a:off x="3645451" y="4777748"/>
            <a:ext cx="3775710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2.6版上线</a:t>
            </a:r>
          </a:p>
        </p:txBody>
      </p:sp>
      <p:sp>
        <p:nvSpPr>
          <p:cNvPr id="89" name="Oval 6"/>
          <p:cNvSpPr/>
          <p:nvPr/>
        </p:nvSpPr>
        <p:spPr bwMode="auto">
          <a:xfrm flipV="1">
            <a:off x="6013282" y="5795456"/>
            <a:ext cx="164167" cy="164439"/>
          </a:xfrm>
          <a:prstGeom prst="ellipse">
            <a:avLst/>
          </a:prstGeom>
          <a:solidFill>
            <a:srgbClr val="282544"/>
          </a:solidFill>
          <a:ln w="12700" cap="rnd">
            <a:solidFill>
              <a:srgbClr val="B2645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ea typeface="Roboto" pitchFamily="2" charset="0"/>
            </a:endParaRPr>
          </a:p>
        </p:txBody>
      </p:sp>
      <p:cxnSp>
        <p:nvCxnSpPr>
          <p:cNvPr id="90" name="Straight Connector 11"/>
          <p:cNvCxnSpPr/>
          <p:nvPr/>
        </p:nvCxnSpPr>
        <p:spPr>
          <a:xfrm flipV="1">
            <a:off x="6308284" y="5875992"/>
            <a:ext cx="318427" cy="2359"/>
          </a:xfrm>
          <a:prstGeom prst="line">
            <a:avLst/>
          </a:prstGeom>
          <a:ln w="12700">
            <a:solidFill>
              <a:srgbClr val="B26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66"/>
          <p:cNvSpPr txBox="1"/>
          <p:nvPr/>
        </p:nvSpPr>
        <p:spPr>
          <a:xfrm>
            <a:off x="6626505" y="5206373"/>
            <a:ext cx="1919605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GB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2016.7.20</a:t>
            </a:r>
          </a:p>
        </p:txBody>
      </p:sp>
      <p:sp>
        <p:nvSpPr>
          <p:cNvPr id="92" name="Rectangle 67"/>
          <p:cNvSpPr/>
          <p:nvPr/>
        </p:nvSpPr>
        <p:spPr>
          <a:xfrm>
            <a:off x="6626141" y="5721993"/>
            <a:ext cx="3775710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3.0版本（iOS/android）上线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4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盈利模式</a:t>
            </a:r>
          </a:p>
        </p:txBody>
      </p:sp>
      <p:sp>
        <p:nvSpPr>
          <p:cNvPr id="85" name="矩形 84"/>
          <p:cNvSpPr/>
          <p:nvPr/>
        </p:nvSpPr>
        <p:spPr>
          <a:xfrm>
            <a:off x="3091815" y="3217545"/>
            <a:ext cx="191262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>
                    <a:alpha val="70000"/>
                  </a:schemeClr>
                </a:solidFill>
              </a:rPr>
              <a:t>会员服务</a:t>
            </a:r>
          </a:p>
        </p:txBody>
      </p:sp>
      <p:pic>
        <p:nvPicPr>
          <p:cNvPr id="2" name="图片 1" descr="1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473700" y="222250"/>
            <a:ext cx="3928110" cy="6275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8003922">
            <a:off x="-36631" y="-948594"/>
            <a:ext cx="2102871" cy="1897188"/>
            <a:chOff x="7616187" y="2561938"/>
            <a:chExt cx="3281674" cy="2960688"/>
          </a:xfrm>
        </p:grpSpPr>
        <p:sp>
          <p:nvSpPr>
            <p:cNvPr id="15" name="PA_椭圆 18"/>
            <p:cNvSpPr/>
            <p:nvPr>
              <p:custDataLst>
                <p:tags r:id="rId1"/>
              </p:custDataLst>
            </p:nvPr>
          </p:nvSpPr>
          <p:spPr>
            <a:xfrm flipH="1">
              <a:off x="7727312" y="33305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PA_椭圆 19"/>
            <p:cNvSpPr/>
            <p:nvPr>
              <p:custDataLst>
                <p:tags r:id="rId2"/>
              </p:custDataLst>
            </p:nvPr>
          </p:nvSpPr>
          <p:spPr>
            <a:xfrm flipH="1">
              <a:off x="8349612" y="372427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PA_椭圆 20"/>
            <p:cNvSpPr/>
            <p:nvPr>
              <p:custDataLst>
                <p:tags r:id="rId3"/>
              </p:custDataLst>
            </p:nvPr>
          </p:nvSpPr>
          <p:spPr>
            <a:xfrm flipH="1">
              <a:off x="7616187" y="42894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PA_椭圆 21"/>
            <p:cNvSpPr/>
            <p:nvPr>
              <p:custDataLst>
                <p:tags r:id="rId4"/>
              </p:custDataLst>
            </p:nvPr>
          </p:nvSpPr>
          <p:spPr>
            <a:xfrm flipH="1">
              <a:off x="9527537" y="44005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PA_椭圆 22"/>
            <p:cNvSpPr/>
            <p:nvPr>
              <p:custDataLst>
                <p:tags r:id="rId5"/>
              </p:custDataLst>
            </p:nvPr>
          </p:nvSpPr>
          <p:spPr>
            <a:xfrm flipH="1">
              <a:off x="9226223" y="29054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PA_椭圆 23"/>
            <p:cNvSpPr/>
            <p:nvPr>
              <p:custDataLst>
                <p:tags r:id="rId6"/>
              </p:custDataLst>
            </p:nvPr>
          </p:nvSpPr>
          <p:spPr>
            <a:xfrm flipH="1">
              <a:off x="8979211" y="3893631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PA_椭圆 24"/>
            <p:cNvSpPr/>
            <p:nvPr>
              <p:custDataLst>
                <p:tags r:id="rId7"/>
              </p:custDataLst>
            </p:nvPr>
          </p:nvSpPr>
          <p:spPr>
            <a:xfrm flipH="1">
              <a:off x="8403572" y="4886612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PA_椭圆 25"/>
            <p:cNvSpPr/>
            <p:nvPr>
              <p:custDataLst>
                <p:tags r:id="rId8"/>
              </p:custDataLst>
            </p:nvPr>
          </p:nvSpPr>
          <p:spPr>
            <a:xfrm flipH="1">
              <a:off x="9305287" y="50977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PA_椭圆 26"/>
            <p:cNvSpPr/>
            <p:nvPr>
              <p:custDataLst>
                <p:tags r:id="rId9"/>
              </p:custDataLst>
            </p:nvPr>
          </p:nvSpPr>
          <p:spPr>
            <a:xfrm flipH="1">
              <a:off x="10053311" y="3502025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PA_椭圆 27"/>
            <p:cNvSpPr/>
            <p:nvPr>
              <p:custDataLst>
                <p:tags r:id="rId10"/>
              </p:custDataLst>
            </p:nvPr>
          </p:nvSpPr>
          <p:spPr>
            <a:xfrm flipH="1">
              <a:off x="8328648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PA_椭圆 28"/>
            <p:cNvSpPr/>
            <p:nvPr>
              <p:custDataLst>
                <p:tags r:id="rId11"/>
              </p:custDataLst>
            </p:nvPr>
          </p:nvSpPr>
          <p:spPr>
            <a:xfrm flipH="1">
              <a:off x="10538448" y="4489450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PA_椭圆 29"/>
            <p:cNvSpPr/>
            <p:nvPr>
              <p:custDataLst>
                <p:tags r:id="rId12"/>
              </p:custDataLst>
            </p:nvPr>
          </p:nvSpPr>
          <p:spPr>
            <a:xfrm flipH="1">
              <a:off x="10158709" y="2561938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PA_椭圆 30"/>
            <p:cNvSpPr/>
            <p:nvPr>
              <p:custDataLst>
                <p:tags r:id="rId13"/>
              </p:custDataLst>
            </p:nvPr>
          </p:nvSpPr>
          <p:spPr>
            <a:xfrm flipH="1">
              <a:off x="10675611" y="3295937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PA_椭圆 31"/>
            <p:cNvSpPr/>
            <p:nvPr>
              <p:custDataLst>
                <p:tags r:id="rId14"/>
              </p:custDataLst>
            </p:nvPr>
          </p:nvSpPr>
          <p:spPr>
            <a:xfrm flipH="1">
              <a:off x="10158709" y="5300376"/>
              <a:ext cx="222250" cy="222250"/>
            </a:xfrm>
            <a:prstGeom prst="ellipse">
              <a:avLst/>
            </a:prstGeom>
            <a:solidFill>
              <a:srgbClr val="B26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PA_任意多边形 32"/>
            <p:cNvSpPr/>
            <p:nvPr>
              <p:custDataLst>
                <p:tags r:id="rId15"/>
              </p:custDataLst>
            </p:nvPr>
          </p:nvSpPr>
          <p:spPr>
            <a:xfrm>
              <a:off x="7838437" y="3441700"/>
              <a:ext cx="622301" cy="393701"/>
            </a:xfrm>
            <a:custGeom>
              <a:avLst/>
              <a:gdLst/>
              <a:ahLst/>
              <a:cxnLst/>
              <a:rect l="0" t="0" r="0" b="0"/>
              <a:pathLst>
                <a:path w="622301" h="393701">
                  <a:moveTo>
                    <a:pt x="622300" y="393700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_任意多边形 33"/>
            <p:cNvSpPr/>
            <p:nvPr>
              <p:custDataLst>
                <p:tags r:id="rId16"/>
              </p:custDataLst>
            </p:nvPr>
          </p:nvSpPr>
          <p:spPr>
            <a:xfrm>
              <a:off x="7727312" y="3441700"/>
              <a:ext cx="111126" cy="958851"/>
            </a:xfrm>
            <a:custGeom>
              <a:avLst/>
              <a:gdLst/>
              <a:ahLst/>
              <a:cxnLst/>
              <a:rect l="0" t="0" r="0" b="0"/>
              <a:pathLst>
                <a:path w="111126" h="958851">
                  <a:moveTo>
                    <a:pt x="111125" y="0"/>
                  </a:moveTo>
                  <a:lnTo>
                    <a:pt x="0" y="9588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_任意多边形 34"/>
            <p:cNvSpPr/>
            <p:nvPr>
              <p:custDataLst>
                <p:tags r:id="rId17"/>
              </p:custDataLst>
            </p:nvPr>
          </p:nvSpPr>
          <p:spPr>
            <a:xfrm>
              <a:off x="7727312" y="3835400"/>
              <a:ext cx="733426" cy="565151"/>
            </a:xfrm>
            <a:custGeom>
              <a:avLst/>
              <a:gdLst/>
              <a:ahLst/>
              <a:cxnLst/>
              <a:rect l="0" t="0" r="0" b="0"/>
              <a:pathLst>
                <a:path w="733426" h="565151">
                  <a:moveTo>
                    <a:pt x="733425" y="0"/>
                  </a:moveTo>
                  <a:lnTo>
                    <a:pt x="0" y="56515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A_任意多边形 35"/>
            <p:cNvSpPr/>
            <p:nvPr>
              <p:custDataLst>
                <p:tags r:id="rId18"/>
              </p:custDataLst>
            </p:nvPr>
          </p:nvSpPr>
          <p:spPr>
            <a:xfrm>
              <a:off x="8460737" y="3016537"/>
              <a:ext cx="876612" cy="818864"/>
            </a:xfrm>
            <a:custGeom>
              <a:avLst/>
              <a:gdLst/>
              <a:ahLst/>
              <a:cxnLst/>
              <a:rect l="0" t="0" r="0" b="0"/>
              <a:pathLst>
                <a:path w="876612" h="818864">
                  <a:moveTo>
                    <a:pt x="876611" y="0"/>
                  </a:moveTo>
                  <a:lnTo>
                    <a:pt x="0" y="81886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_任意多边形 36"/>
            <p:cNvSpPr/>
            <p:nvPr>
              <p:custDataLst>
                <p:tags r:id="rId19"/>
              </p:custDataLst>
            </p:nvPr>
          </p:nvSpPr>
          <p:spPr>
            <a:xfrm>
              <a:off x="8460737" y="3835400"/>
              <a:ext cx="629600" cy="169357"/>
            </a:xfrm>
            <a:custGeom>
              <a:avLst/>
              <a:gdLst/>
              <a:ahLst/>
              <a:cxnLst/>
              <a:rect l="0" t="0" r="0" b="0"/>
              <a:pathLst>
                <a:path w="629600" h="169357">
                  <a:moveTo>
                    <a:pt x="0" y="0"/>
                  </a:moveTo>
                  <a:lnTo>
                    <a:pt x="629599" y="16935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PA_任意多边形 37"/>
            <p:cNvSpPr/>
            <p:nvPr>
              <p:custDataLst>
                <p:tags r:id="rId20"/>
              </p:custDataLst>
            </p:nvPr>
          </p:nvSpPr>
          <p:spPr>
            <a:xfrm>
              <a:off x="9090336" y="3016537"/>
              <a:ext cx="247013" cy="988220"/>
            </a:xfrm>
            <a:custGeom>
              <a:avLst/>
              <a:gdLst/>
              <a:ahLst/>
              <a:cxnLst/>
              <a:rect l="0" t="0" r="0" b="0"/>
              <a:pathLst>
                <a:path w="247013" h="988220">
                  <a:moveTo>
                    <a:pt x="247012" y="0"/>
                  </a:moveTo>
                  <a:lnTo>
                    <a:pt x="0" y="98821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A_任意多边形 38"/>
            <p:cNvSpPr/>
            <p:nvPr>
              <p:custDataLst>
                <p:tags r:id="rId21"/>
              </p:custDataLst>
            </p:nvPr>
          </p:nvSpPr>
          <p:spPr>
            <a:xfrm>
              <a:off x="7727312" y="4400550"/>
              <a:ext cx="787386" cy="597188"/>
            </a:xfrm>
            <a:custGeom>
              <a:avLst/>
              <a:gdLst/>
              <a:ahLst/>
              <a:cxnLst/>
              <a:rect l="0" t="0" r="0" b="0"/>
              <a:pathLst>
                <a:path w="787386" h="597188">
                  <a:moveTo>
                    <a:pt x="0" y="0"/>
                  </a:moveTo>
                  <a:lnTo>
                    <a:pt x="787385" y="59718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PA_任意多边形 39"/>
            <p:cNvSpPr/>
            <p:nvPr>
              <p:custDataLst>
                <p:tags r:id="rId22"/>
              </p:custDataLst>
            </p:nvPr>
          </p:nvSpPr>
          <p:spPr>
            <a:xfrm>
              <a:off x="8460737" y="3835400"/>
              <a:ext cx="53961" cy="1162338"/>
            </a:xfrm>
            <a:custGeom>
              <a:avLst/>
              <a:gdLst/>
              <a:ahLst/>
              <a:cxnLst/>
              <a:rect l="0" t="0" r="0" b="0"/>
              <a:pathLst>
                <a:path w="53961" h="1162338">
                  <a:moveTo>
                    <a:pt x="0" y="0"/>
                  </a:moveTo>
                  <a:lnTo>
                    <a:pt x="53960" y="1162337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PA_任意多边形 40"/>
            <p:cNvSpPr/>
            <p:nvPr>
              <p:custDataLst>
                <p:tags r:id="rId23"/>
              </p:custDataLst>
            </p:nvPr>
          </p:nvSpPr>
          <p:spPr>
            <a:xfrm>
              <a:off x="8514697" y="4004756"/>
              <a:ext cx="575640" cy="992982"/>
            </a:xfrm>
            <a:custGeom>
              <a:avLst/>
              <a:gdLst/>
              <a:ahLst/>
              <a:cxnLst/>
              <a:rect l="0" t="0" r="0" b="0"/>
              <a:pathLst>
                <a:path w="575640" h="992982">
                  <a:moveTo>
                    <a:pt x="575639" y="0"/>
                  </a:moveTo>
                  <a:lnTo>
                    <a:pt x="0" y="992981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PA_任意多边形 41"/>
            <p:cNvSpPr/>
            <p:nvPr>
              <p:custDataLst>
                <p:tags r:id="rId24"/>
              </p:custDataLst>
            </p:nvPr>
          </p:nvSpPr>
          <p:spPr>
            <a:xfrm>
              <a:off x="9090336" y="4004756"/>
              <a:ext cx="548327" cy="506920"/>
            </a:xfrm>
            <a:custGeom>
              <a:avLst/>
              <a:gdLst/>
              <a:ahLst/>
              <a:cxnLst/>
              <a:rect l="0" t="0" r="0" b="0"/>
              <a:pathLst>
                <a:path w="548327" h="506920">
                  <a:moveTo>
                    <a:pt x="548326" y="506919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A_任意多边形 42"/>
            <p:cNvSpPr/>
            <p:nvPr>
              <p:custDataLst>
                <p:tags r:id="rId25"/>
              </p:custDataLst>
            </p:nvPr>
          </p:nvSpPr>
          <p:spPr>
            <a:xfrm>
              <a:off x="8514697" y="4511675"/>
              <a:ext cx="1123966" cy="486063"/>
            </a:xfrm>
            <a:custGeom>
              <a:avLst/>
              <a:gdLst/>
              <a:ahLst/>
              <a:cxnLst/>
              <a:rect l="0" t="0" r="0" b="0"/>
              <a:pathLst>
                <a:path w="1123966" h="486063">
                  <a:moveTo>
                    <a:pt x="1123965" y="0"/>
                  </a:moveTo>
                  <a:lnTo>
                    <a:pt x="0" y="486062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A_任意多边形 43"/>
            <p:cNvSpPr/>
            <p:nvPr>
              <p:custDataLst>
                <p:tags r:id="rId26"/>
              </p:custDataLst>
            </p:nvPr>
          </p:nvSpPr>
          <p:spPr>
            <a:xfrm>
              <a:off x="8514697" y="4997737"/>
              <a:ext cx="901716" cy="211139"/>
            </a:xfrm>
            <a:custGeom>
              <a:avLst/>
              <a:gdLst/>
              <a:ahLst/>
              <a:cxnLst/>
              <a:rect l="0" t="0" r="0" b="0"/>
              <a:pathLst>
                <a:path w="901716" h="211139">
                  <a:moveTo>
                    <a:pt x="0" y="0"/>
                  </a:moveTo>
                  <a:lnTo>
                    <a:pt x="901715" y="211138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PA_任意多边形 44"/>
            <p:cNvSpPr/>
            <p:nvPr>
              <p:custDataLst>
                <p:tags r:id="rId27"/>
              </p:custDataLst>
            </p:nvPr>
          </p:nvSpPr>
          <p:spPr>
            <a:xfrm>
              <a:off x="9416412" y="4511675"/>
              <a:ext cx="222251" cy="697201"/>
            </a:xfrm>
            <a:custGeom>
              <a:avLst/>
              <a:gdLst/>
              <a:ahLst/>
              <a:cxnLst/>
              <a:rect l="0" t="0" r="0" b="0"/>
              <a:pathLst>
                <a:path w="222251" h="697201">
                  <a:moveTo>
                    <a:pt x="222250" y="0"/>
                  </a:moveTo>
                  <a:lnTo>
                    <a:pt x="0" y="6972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PA_任意多边形 45"/>
            <p:cNvSpPr/>
            <p:nvPr>
              <p:custDataLst>
                <p:tags r:id="rId28"/>
              </p:custDataLst>
            </p:nvPr>
          </p:nvSpPr>
          <p:spPr>
            <a:xfrm>
              <a:off x="9090336" y="3613150"/>
              <a:ext cx="1074101" cy="391607"/>
            </a:xfrm>
            <a:custGeom>
              <a:avLst/>
              <a:gdLst/>
              <a:ahLst/>
              <a:cxnLst/>
              <a:rect l="0" t="0" r="0" b="0"/>
              <a:pathLst>
                <a:path w="1074101" h="391607">
                  <a:moveTo>
                    <a:pt x="0" y="391606"/>
                  </a:moveTo>
                  <a:lnTo>
                    <a:pt x="10741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PA_任意多边形 46"/>
            <p:cNvSpPr/>
            <p:nvPr>
              <p:custDataLst>
                <p:tags r:id="rId29"/>
              </p:custDataLst>
            </p:nvPr>
          </p:nvSpPr>
          <p:spPr>
            <a:xfrm>
              <a:off x="9337348" y="3016537"/>
              <a:ext cx="827089" cy="596614"/>
            </a:xfrm>
            <a:custGeom>
              <a:avLst/>
              <a:gdLst/>
              <a:ahLst/>
              <a:cxnLst/>
              <a:rect l="0" t="0" r="0" b="0"/>
              <a:pathLst>
                <a:path w="827089" h="596614">
                  <a:moveTo>
                    <a:pt x="0" y="0"/>
                  </a:moveTo>
                  <a:lnTo>
                    <a:pt x="827088" y="596613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PA_任意多边形 47"/>
            <p:cNvSpPr/>
            <p:nvPr>
              <p:custDataLst>
                <p:tags r:id="rId30"/>
              </p:custDataLst>
            </p:nvPr>
          </p:nvSpPr>
          <p:spPr>
            <a:xfrm>
              <a:off x="9638662" y="3613150"/>
              <a:ext cx="525775" cy="898526"/>
            </a:xfrm>
            <a:custGeom>
              <a:avLst/>
              <a:gdLst/>
              <a:ahLst/>
              <a:cxnLst/>
              <a:rect l="0" t="0" r="0" b="0"/>
              <a:pathLst>
                <a:path w="525775" h="898526">
                  <a:moveTo>
                    <a:pt x="0" y="898525"/>
                  </a:moveTo>
                  <a:lnTo>
                    <a:pt x="525774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PA_任意多边形 48"/>
            <p:cNvSpPr/>
            <p:nvPr>
              <p:custDataLst>
                <p:tags r:id="rId31"/>
              </p:custDataLst>
            </p:nvPr>
          </p:nvSpPr>
          <p:spPr>
            <a:xfrm>
              <a:off x="8439773" y="2673063"/>
              <a:ext cx="20965" cy="1162338"/>
            </a:xfrm>
            <a:custGeom>
              <a:avLst/>
              <a:gdLst/>
              <a:ahLst/>
              <a:cxnLst/>
              <a:rect l="0" t="0" r="0" b="0"/>
              <a:pathLst>
                <a:path w="20965" h="1162338">
                  <a:moveTo>
                    <a:pt x="20964" y="1162337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PA_任意多边形 49"/>
            <p:cNvSpPr/>
            <p:nvPr>
              <p:custDataLst>
                <p:tags r:id="rId32"/>
              </p:custDataLst>
            </p:nvPr>
          </p:nvSpPr>
          <p:spPr>
            <a:xfrm>
              <a:off x="7838437" y="2673063"/>
              <a:ext cx="601337" cy="768638"/>
            </a:xfrm>
            <a:custGeom>
              <a:avLst/>
              <a:gdLst/>
              <a:ahLst/>
              <a:cxnLst/>
              <a:rect l="0" t="0" r="0" b="0"/>
              <a:pathLst>
                <a:path w="601337" h="768638">
                  <a:moveTo>
                    <a:pt x="0" y="768637"/>
                  </a:moveTo>
                  <a:lnTo>
                    <a:pt x="60133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PA_任意多边形 50"/>
            <p:cNvSpPr/>
            <p:nvPr>
              <p:custDataLst>
                <p:tags r:id="rId33"/>
              </p:custDataLst>
            </p:nvPr>
          </p:nvSpPr>
          <p:spPr>
            <a:xfrm>
              <a:off x="8439773" y="2673063"/>
              <a:ext cx="897576" cy="343475"/>
            </a:xfrm>
            <a:custGeom>
              <a:avLst/>
              <a:gdLst/>
              <a:ahLst/>
              <a:cxnLst/>
              <a:rect l="0" t="0" r="0" b="0"/>
              <a:pathLst>
                <a:path w="897576" h="343475">
                  <a:moveTo>
                    <a:pt x="897575" y="343474"/>
                  </a:moveTo>
                  <a:lnTo>
                    <a:pt x="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PA_任意多边形 51"/>
            <p:cNvSpPr/>
            <p:nvPr>
              <p:custDataLst>
                <p:tags r:id="rId34"/>
              </p:custDataLst>
            </p:nvPr>
          </p:nvSpPr>
          <p:spPr>
            <a:xfrm>
              <a:off x="9638662" y="4511675"/>
              <a:ext cx="1010912" cy="88901"/>
            </a:xfrm>
            <a:custGeom>
              <a:avLst/>
              <a:gdLst/>
              <a:ahLst/>
              <a:cxnLst/>
              <a:rect l="0" t="0" r="0" b="0"/>
              <a:pathLst>
                <a:path w="1010912" h="88901">
                  <a:moveTo>
                    <a:pt x="0" y="0"/>
                  </a:moveTo>
                  <a:lnTo>
                    <a:pt x="1010911" y="8890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PA_任意多边形 52"/>
            <p:cNvSpPr/>
            <p:nvPr>
              <p:custDataLst>
                <p:tags r:id="rId35"/>
              </p:custDataLst>
            </p:nvPr>
          </p:nvSpPr>
          <p:spPr>
            <a:xfrm>
              <a:off x="10164436" y="3613150"/>
              <a:ext cx="485138" cy="987426"/>
            </a:xfrm>
            <a:custGeom>
              <a:avLst/>
              <a:gdLst/>
              <a:ahLst/>
              <a:cxnLst/>
              <a:rect l="0" t="0" r="0" b="0"/>
              <a:pathLst>
                <a:path w="485138" h="987426">
                  <a:moveTo>
                    <a:pt x="0" y="0"/>
                  </a:moveTo>
                  <a:lnTo>
                    <a:pt x="485137" y="987425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_任意多边形 53"/>
            <p:cNvSpPr/>
            <p:nvPr>
              <p:custDataLst>
                <p:tags r:id="rId36"/>
              </p:custDataLst>
            </p:nvPr>
          </p:nvSpPr>
          <p:spPr>
            <a:xfrm>
              <a:off x="10164436" y="2673063"/>
              <a:ext cx="105399" cy="940088"/>
            </a:xfrm>
            <a:custGeom>
              <a:avLst/>
              <a:gdLst/>
              <a:ahLst/>
              <a:cxnLst/>
              <a:rect l="0" t="0" r="0" b="0"/>
              <a:pathLst>
                <a:path w="105399" h="940088">
                  <a:moveTo>
                    <a:pt x="0" y="940087"/>
                  </a:moveTo>
                  <a:lnTo>
                    <a:pt x="105398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PA_任意多边形 54"/>
            <p:cNvSpPr/>
            <p:nvPr>
              <p:custDataLst>
                <p:tags r:id="rId37"/>
              </p:custDataLst>
            </p:nvPr>
          </p:nvSpPr>
          <p:spPr>
            <a:xfrm>
              <a:off x="9337348" y="2673063"/>
              <a:ext cx="932487" cy="343475"/>
            </a:xfrm>
            <a:custGeom>
              <a:avLst/>
              <a:gdLst/>
              <a:ahLst/>
              <a:cxnLst/>
              <a:rect l="0" t="0" r="0" b="0"/>
              <a:pathLst>
                <a:path w="932487" h="343475">
                  <a:moveTo>
                    <a:pt x="0" y="343474"/>
                  </a:moveTo>
                  <a:lnTo>
                    <a:pt x="932486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PA_任意多边形 55"/>
            <p:cNvSpPr/>
            <p:nvPr>
              <p:custDataLst>
                <p:tags r:id="rId38"/>
              </p:custDataLst>
            </p:nvPr>
          </p:nvSpPr>
          <p:spPr>
            <a:xfrm>
              <a:off x="8439773" y="2673063"/>
              <a:ext cx="1830062" cy="1"/>
            </a:xfrm>
            <a:custGeom>
              <a:avLst/>
              <a:gdLst/>
              <a:ahLst/>
              <a:cxnLst/>
              <a:rect l="0" t="0" r="0" b="0"/>
              <a:pathLst>
                <a:path w="1830062" h="1">
                  <a:moveTo>
                    <a:pt x="0" y="0"/>
                  </a:moveTo>
                  <a:lnTo>
                    <a:pt x="1830061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PA_任意多边形 56"/>
            <p:cNvSpPr/>
            <p:nvPr>
              <p:custDataLst>
                <p:tags r:id="rId39"/>
              </p:custDataLst>
            </p:nvPr>
          </p:nvSpPr>
          <p:spPr>
            <a:xfrm>
              <a:off x="10649573" y="3407062"/>
              <a:ext cx="137164" cy="1193514"/>
            </a:xfrm>
            <a:custGeom>
              <a:avLst/>
              <a:gdLst/>
              <a:ahLst/>
              <a:cxnLst/>
              <a:rect l="0" t="0" r="0" b="0"/>
              <a:pathLst>
                <a:path w="137164" h="1193514">
                  <a:moveTo>
                    <a:pt x="0" y="1193513"/>
                  </a:moveTo>
                  <a:lnTo>
                    <a:pt x="137163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_任意多边形 57"/>
            <p:cNvSpPr/>
            <p:nvPr>
              <p:custDataLst>
                <p:tags r:id="rId40"/>
              </p:custDataLst>
            </p:nvPr>
          </p:nvSpPr>
          <p:spPr>
            <a:xfrm>
              <a:off x="10164436" y="3407062"/>
              <a:ext cx="622301" cy="206089"/>
            </a:xfrm>
            <a:custGeom>
              <a:avLst/>
              <a:gdLst/>
              <a:ahLst/>
              <a:cxnLst/>
              <a:rect l="0" t="0" r="0" b="0"/>
              <a:pathLst>
                <a:path w="622301" h="206089">
                  <a:moveTo>
                    <a:pt x="0" y="206088"/>
                  </a:moveTo>
                  <a:lnTo>
                    <a:pt x="622300" y="0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PA_任意多边形 58"/>
            <p:cNvSpPr/>
            <p:nvPr>
              <p:custDataLst>
                <p:tags r:id="rId41"/>
              </p:custDataLst>
            </p:nvPr>
          </p:nvSpPr>
          <p:spPr>
            <a:xfrm>
              <a:off x="10269834" y="2673063"/>
              <a:ext cx="516903" cy="734000"/>
            </a:xfrm>
            <a:custGeom>
              <a:avLst/>
              <a:gdLst/>
              <a:ahLst/>
              <a:cxnLst/>
              <a:rect l="0" t="0" r="0" b="0"/>
              <a:pathLst>
                <a:path w="516903" h="734000">
                  <a:moveTo>
                    <a:pt x="0" y="0"/>
                  </a:moveTo>
                  <a:lnTo>
                    <a:pt x="516902" y="733999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_任意多边形 59"/>
            <p:cNvSpPr/>
            <p:nvPr>
              <p:custDataLst>
                <p:tags r:id="rId42"/>
              </p:custDataLst>
            </p:nvPr>
          </p:nvSpPr>
          <p:spPr>
            <a:xfrm>
              <a:off x="9416412" y="5208875"/>
              <a:ext cx="853423" cy="202627"/>
            </a:xfrm>
            <a:custGeom>
              <a:avLst/>
              <a:gdLst/>
              <a:ahLst/>
              <a:cxnLst/>
              <a:rect l="0" t="0" r="0" b="0"/>
              <a:pathLst>
                <a:path w="853423" h="202627">
                  <a:moveTo>
                    <a:pt x="0" y="0"/>
                  </a:moveTo>
                  <a:lnTo>
                    <a:pt x="853422" y="2026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PA_任意多边形 60"/>
            <p:cNvSpPr/>
            <p:nvPr>
              <p:custDataLst>
                <p:tags r:id="rId43"/>
              </p:custDataLst>
            </p:nvPr>
          </p:nvSpPr>
          <p:spPr>
            <a:xfrm>
              <a:off x="9638662" y="4511675"/>
              <a:ext cx="631173" cy="899827"/>
            </a:xfrm>
            <a:custGeom>
              <a:avLst/>
              <a:gdLst/>
              <a:ahLst/>
              <a:cxnLst/>
              <a:rect l="0" t="0" r="0" b="0"/>
              <a:pathLst>
                <a:path w="631173" h="899827">
                  <a:moveTo>
                    <a:pt x="0" y="0"/>
                  </a:moveTo>
                  <a:lnTo>
                    <a:pt x="631172" y="8998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PA_任意多边形 61"/>
            <p:cNvSpPr/>
            <p:nvPr>
              <p:custDataLst>
                <p:tags r:id="rId44"/>
              </p:custDataLst>
            </p:nvPr>
          </p:nvSpPr>
          <p:spPr>
            <a:xfrm>
              <a:off x="10269834" y="4600575"/>
              <a:ext cx="379740" cy="810927"/>
            </a:xfrm>
            <a:custGeom>
              <a:avLst/>
              <a:gdLst/>
              <a:ahLst/>
              <a:cxnLst/>
              <a:rect l="0" t="0" r="0" b="0"/>
              <a:pathLst>
                <a:path w="379740" h="810927">
                  <a:moveTo>
                    <a:pt x="379739" y="0"/>
                  </a:moveTo>
                  <a:lnTo>
                    <a:pt x="0" y="810926"/>
                  </a:lnTo>
                </a:path>
              </a:pathLst>
            </a:custGeom>
            <a:ln w="19050" cap="flat" cmpd="sng" algn="ctr">
              <a:solidFill>
                <a:srgbClr val="B26454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998980" y="3759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特色功能</a:t>
            </a:r>
          </a:p>
        </p:txBody>
      </p:sp>
      <p:sp>
        <p:nvSpPr>
          <p:cNvPr id="71" name="矩形 70"/>
          <p:cNvSpPr/>
          <p:nvPr/>
        </p:nvSpPr>
        <p:spPr>
          <a:xfrm>
            <a:off x="1565910" y="2559685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>
                    <a:alpha val="70000"/>
                  </a:schemeClr>
                </a:solidFill>
              </a:rPr>
              <a:t>1</a:t>
            </a:r>
            <a:r>
              <a:rPr lang="zh-CN" altLang="en-US" b="1" dirty="0">
                <a:solidFill>
                  <a:schemeClr val="bg1">
                    <a:alpha val="70000"/>
                  </a:schemeClr>
                </a:solidFill>
              </a:rPr>
              <a:t>、支持语音输入</a:t>
            </a:r>
          </a:p>
        </p:txBody>
      </p:sp>
      <p:pic>
        <p:nvPicPr>
          <p:cNvPr id="4" name="图片 3" descr="11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966970" y="751840"/>
            <a:ext cx="3457575" cy="5683885"/>
          </a:xfrm>
          <a:prstGeom prst="rect">
            <a:avLst/>
          </a:prstGeom>
        </p:spPr>
      </p:pic>
      <p:pic>
        <p:nvPicPr>
          <p:cNvPr id="6" name="图片 5" descr="12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426450" y="751205"/>
            <a:ext cx="3467735" cy="5684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17.1998,271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08.4498,346.5"/>
  <p:tag name="PA" val="v3.2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08.4498,346.5"/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6.1998,302"/>
  <p:tag name="PA" val="v3.2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715.7745,315.3351"/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715.7745,315.3351"/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08.4498,346.5,670.4486,393.5226"/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70.4486,393.5226"/>
  <p:tag name="PA" val="v3.2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670.4486,393.5226"/>
  <p:tag name="PA" val="v3.2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15.7745,315.3351"/>
  <p:tag name="PA" val="v3.2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670.4486,393.5226"/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70.4486,393.5226,741.4498,410.1476"/>
  <p:tag name="PA" val="v3.2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741.4498,410.1476"/>
  <p:tag name="PA" val="v3.2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15.7745,315.3351,800.3493,284.5"/>
  <p:tag name="PA" val="v3.2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0.3493,284.5"/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0.3493,284.5"/>
  <p:tag name="PA" val="v3.2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6.1998,302,664.5491,210.4774"/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17.1998,271,664.5491,210.4774"/>
  <p:tag name="PA" val="v3.2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664.5491,210.4774"/>
  <p:tag name="PA" val="v3.2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38.5491,362.25"/>
  <p:tag name="PA" val="v3.2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38.5491,362.25"/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08.6484,210.4774"/>
  <p:tag name="PA" val="v3.2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35.2242,237.5226,808.6484,210.4774"/>
  <p:tag name="PA" val="v3.2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664.5491,210.4774,808.6484,210.4774"/>
  <p:tag name="PA" val="v3.2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49.3493,268.2726"/>
  <p:tag name="PA" val="v3.2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0.3493,284.5,849.3493,268.2726"/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08.6484,210.4774,849.3493,268.2726"/>
  <p:tag name="PA" val="v3.2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41.4498,410.1476,808.6484,426.1024"/>
  <p:tag name="PA" val="v3.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758.9498,355.25,808.6484,426.1024"/>
  <p:tag name="PA" val="v3.2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KSHAPELINE" val="true,838.5491,362.25,808.6484,426.1024"/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E9A37"/>
            </a:gs>
            <a:gs pos="100000">
              <a:srgbClr val="982560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Macintosh PowerPoint</Application>
  <PresentationFormat>宽屏</PresentationFormat>
  <Paragraphs>72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微软雅黑 Light</vt:lpstr>
      <vt:lpstr>等线</vt:lpstr>
      <vt:lpstr>微软雅黑</vt:lpstr>
      <vt:lpstr>Arial</vt:lpstr>
      <vt:lpstr>思源黑体 CN Medium</vt:lpstr>
      <vt:lpstr>Agency FB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dc:description>锐旗设计；https://9ppt.taobao.com_x000d__x000d_
</dc:description>
  <cp:lastModifiedBy>Microsoft Office User</cp:lastModifiedBy>
  <cp:revision>43</cp:revision>
  <dcterms:created xsi:type="dcterms:W3CDTF">2017-05-24T10:40:00Z</dcterms:created>
  <dcterms:modified xsi:type="dcterms:W3CDTF">2020-09-04T14:10:53Z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